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91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5168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113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832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5091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769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863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2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286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235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97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466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97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363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911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2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994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0A37102-50FB-46B2-9119-6B67879867DD}" type="datetimeFigureOut">
              <a:rPr lang="pl-PL" smtClean="0"/>
              <a:t>05.04.2020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9FAA49C-B999-40C5-B8A1-B91BA866F4F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7955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eciaki.pl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BEZPIECZEŃSTWO W SIECI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692397" y="3807314"/>
            <a:ext cx="6815669" cy="742387"/>
          </a:xfrm>
        </p:spPr>
        <p:txBody>
          <a:bodyPr>
            <a:normAutofit fontScale="77500" lnSpcReduction="20000"/>
          </a:bodyPr>
          <a:lstStyle/>
          <a:p>
            <a:r>
              <a:rPr lang="pl-PL" sz="3200" dirty="0" smtClean="0"/>
              <a:t>czyli informacje dla uczniów, </a:t>
            </a:r>
            <a:br>
              <a:rPr lang="pl-PL" sz="3200" dirty="0" smtClean="0"/>
            </a:br>
            <a:r>
              <a:rPr lang="pl-PL" sz="3200" dirty="0" smtClean="0"/>
              <a:t>jak rozsądnie korzystać z </a:t>
            </a:r>
            <a:r>
              <a:rPr lang="pl-PL" sz="3200" dirty="0"/>
              <a:t>I</a:t>
            </a:r>
            <a:r>
              <a:rPr lang="pl-PL" sz="3200" dirty="0" smtClean="0"/>
              <a:t>nternetu</a:t>
            </a:r>
            <a:endParaRPr lang="pl-PL" sz="32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183517" y="4970352"/>
            <a:ext cx="3324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Opracowała Aleksandra Dziektarz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486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u="sng" dirty="0" smtClean="0"/>
              <a:t>Dbaj o swoją prywatność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95401" y="2556932"/>
            <a:ext cx="9586864" cy="3318936"/>
          </a:xfrm>
        </p:spPr>
        <p:txBody>
          <a:bodyPr>
            <a:normAutofit lnSpcReduction="10000"/>
          </a:bodyPr>
          <a:lstStyle/>
          <a:p>
            <a:pPr algn="just"/>
            <a:r>
              <a:rPr lang="pl-PL" dirty="0" smtClean="0"/>
              <a:t>Nie podawaj w sieci swojego imienia i nazwiska, numeru pesel, adresu zamieszkania, numeru telefonu. Przed założeniem konta na portalu na którym niektóre dane mogą być wymagane, skonsultuj się z rodzicami.</a:t>
            </a:r>
          </a:p>
          <a:p>
            <a:pPr algn="just"/>
            <a:r>
              <a:rPr lang="pl-PL" dirty="0" smtClean="0"/>
              <a:t>Zastanów się dwa razy przed publikacją zdjęć w sieci. Pamiętaj, </a:t>
            </a:r>
            <a:br>
              <a:rPr lang="pl-PL" dirty="0" smtClean="0"/>
            </a:br>
            <a:r>
              <a:rPr lang="pl-PL" dirty="0" smtClean="0"/>
              <a:t>że w </a:t>
            </a:r>
            <a:r>
              <a:rPr lang="pl-PL" dirty="0" smtClean="0"/>
              <a:t>Internecie </a:t>
            </a:r>
            <a:r>
              <a:rPr lang="pl-PL" dirty="0" smtClean="0"/>
              <a:t>nic nie ginie – nawet jeśli w przyszłości usuniesz fotografię, nie masz gwarancji, że ktoś inny jej nie zapisał czy nie przesłał dalej. </a:t>
            </a:r>
          </a:p>
          <a:p>
            <a:pPr algn="just"/>
            <a:r>
              <a:rPr lang="pl-PL" dirty="0" smtClean="0"/>
              <a:t>Ogranicz dostęp do swojego profilu, tak aby mieli do niego wgląd tylko znajomi.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312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u="sng" dirty="0" smtClean="0"/>
              <a:t>Ogranicz zaufanie 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pl-PL" dirty="0" smtClean="0"/>
              <a:t>Nie rozmawiaj, ani tym bardziej nie spotykaj się z osobami, których nie znasz. Pamiętaj, że po drugiej stronie ekranu może być każdy – niezależnie od tego, jak wiarygodnie udaje osobę w Twoim wieku. Zgłaszaj wszelkie niepokojące sygnały dorosłym.</a:t>
            </a:r>
          </a:p>
          <a:p>
            <a:pPr algn="just"/>
            <a:r>
              <a:rPr lang="pl-PL" dirty="0" smtClean="0"/>
              <a:t>Nie otwieraj podejrzanych linków ani załączników, zwłaszcza tych przesyłanych przez obcą osobę. Nie klikaj w nieprawdopodobnie brzmiące nagłówki artykułów na Facebooku</a:t>
            </a:r>
            <a:r>
              <a:rPr lang="pl-PL" dirty="0"/>
              <a:t> </a:t>
            </a:r>
            <a:r>
              <a:rPr lang="pl-PL" dirty="0" smtClean="0"/>
              <a:t>– to może być wirus.</a:t>
            </a:r>
          </a:p>
          <a:p>
            <a:pPr algn="just"/>
            <a:r>
              <a:rPr lang="pl-PL" dirty="0" smtClean="0"/>
              <a:t>Pamiętaj, że nie wszystko, co przeczytasz w sieci jest prawdą. </a:t>
            </a:r>
            <a:r>
              <a:rPr lang="pl-PL" dirty="0"/>
              <a:t>Internet jest pełen niesprawdzonych informacji z nierzetelnych źródeł.</a:t>
            </a:r>
          </a:p>
        </p:txBody>
      </p:sp>
    </p:spTree>
    <p:extLst>
      <p:ext uri="{BB962C8B-B14F-4D97-AF65-F5344CB8AC3E}">
        <p14:creationId xmlns:p14="http://schemas.microsoft.com/office/powerpoint/2010/main" val="9857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u="sng" dirty="0" smtClean="0"/>
              <a:t>Reaguj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 smtClean="0"/>
              <a:t>Gdy natkniesz się na coś niepokojącego w sieci porozmawiaj o tym z osobą dorosłą. Większość portali ma także opcję zgłoszenia treści</a:t>
            </a:r>
            <a:r>
              <a:rPr lang="pl-PL" dirty="0"/>
              <a:t> </a:t>
            </a:r>
            <a:r>
              <a:rPr lang="pl-PL" dirty="0" smtClean="0"/>
              <a:t>niezgodnych </a:t>
            </a:r>
            <a:br>
              <a:rPr lang="pl-PL" dirty="0" smtClean="0"/>
            </a:br>
            <a:r>
              <a:rPr lang="pl-PL" dirty="0" smtClean="0"/>
              <a:t>z prawem lub regulaminem strony.  </a:t>
            </a:r>
          </a:p>
          <a:p>
            <a:pPr algn="just"/>
            <a:r>
              <a:rPr lang="pl-PL" dirty="0" smtClean="0"/>
              <a:t>Gdy zauważysz przejawy hejtu</a:t>
            </a:r>
            <a:r>
              <a:rPr lang="pl-PL" dirty="0"/>
              <a:t> </a:t>
            </a:r>
            <a:r>
              <a:rPr lang="pl-PL" dirty="0" smtClean="0"/>
              <a:t>czy cyberprzemocy, </a:t>
            </a:r>
            <a:r>
              <a:rPr lang="pl-PL" dirty="0" smtClean="0"/>
              <a:t>bezwzględnie </a:t>
            </a:r>
            <a:r>
              <a:rPr lang="pl-PL" dirty="0" smtClean="0"/>
              <a:t>zwróć się </a:t>
            </a:r>
            <a:br>
              <a:rPr lang="pl-PL" dirty="0" smtClean="0"/>
            </a:br>
            <a:r>
              <a:rPr lang="pl-PL" dirty="0" smtClean="0"/>
              <a:t>z tym do rodziców. Pamiętaj, że udostępnianie, przychylne komentowanie czy nawet lajkowanie obraźliwych treści czyni Cię współwinnym.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16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u="sng" dirty="0" smtClean="0"/>
              <a:t>Szanuj innych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l-PL" dirty="0" smtClean="0"/>
              <a:t>Zapoznaj się z NETYKIETĄ, czyli zbiorem zasad dobrego zachowania </a:t>
            </a:r>
            <a:br>
              <a:rPr lang="pl-PL" dirty="0" smtClean="0"/>
            </a:br>
            <a:r>
              <a:rPr lang="pl-PL" dirty="0" smtClean="0"/>
              <a:t>w sieci. </a:t>
            </a:r>
          </a:p>
          <a:p>
            <a:pPr algn="just"/>
            <a:r>
              <a:rPr lang="pl-PL" dirty="0" smtClean="0"/>
              <a:t>Traktuj innych z kulturą i szacunkiem. Komentując czyjeś zdjęcie/post bądź uprzejmy.</a:t>
            </a:r>
          </a:p>
          <a:p>
            <a:pPr algn="just"/>
            <a:r>
              <a:rPr lang="pl-PL" dirty="0" smtClean="0"/>
              <a:t>Biorąc udział w dyskusji weź pod uwagę, że druga strona ma prawo do innego zdania. </a:t>
            </a:r>
          </a:p>
          <a:p>
            <a:pPr algn="just"/>
            <a:r>
              <a:rPr lang="pl-PL" dirty="0" smtClean="0"/>
              <a:t>Unikaj rozsyłania spamu czy internetowych łańcuszków. </a:t>
            </a:r>
          </a:p>
        </p:txBody>
      </p:sp>
    </p:spTree>
    <p:extLst>
      <p:ext uri="{BB962C8B-B14F-4D97-AF65-F5344CB8AC3E}">
        <p14:creationId xmlns:p14="http://schemas.microsoft.com/office/powerpoint/2010/main" val="394047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u="sng" dirty="0" smtClean="0"/>
              <a:t>Przestrzegaj zasad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/>
              <a:t>Pamiętaj, że wrzucanie do sieci zdjęć innej osoby lub informacji o niej bez jej zgody jest </a:t>
            </a:r>
            <a:r>
              <a:rPr lang="pl-PL" u="sng" dirty="0"/>
              <a:t>niezgodne z prawem</a:t>
            </a:r>
            <a:r>
              <a:rPr lang="pl-PL" u="sng" dirty="0" smtClean="0"/>
              <a:t>.</a:t>
            </a:r>
          </a:p>
          <a:p>
            <a:pPr algn="just"/>
            <a:r>
              <a:rPr lang="pl-PL" dirty="0" smtClean="0"/>
              <a:t>Przed rejestracją na danym portalu zapoznaj się z jego regulaminem. Przykładowo - zgodnie z zasadami Facebooka konto może utworzyć tylko osoba, która ukończyła 13 lat.</a:t>
            </a:r>
          </a:p>
          <a:p>
            <a:pPr algn="just"/>
            <a:r>
              <a:rPr lang="pl-PL" dirty="0" smtClean="0"/>
              <a:t>Wrzucając linki, cytaty i inne treści bądź uczciwy i podawaj ich źródło.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405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u="sng" dirty="0" smtClean="0"/>
              <a:t>Podsumowanie</a:t>
            </a:r>
            <a:endParaRPr lang="pl-PL" u="sng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dirty="0" smtClean="0"/>
              <a:t>Internet ma niewątpliwie wiele plusów, ale także dużo zagrożeń. Przestrzeganie opisanych powyżej zasad pomoże Ci uchronić się przed negatywnymi aspektami korzystania z sieci. Pamiętaj, że nadmierne przesiadywanie przed komputerem, tabletem czy telefonem jest szkodliwe dla Twojego zdrowia. Nie zapominaj o rozwijaniu innych aktywności, spędzaniu czasu z rodziną, wprowadzaniu ruchu do swojego dnia. </a:t>
            </a:r>
          </a:p>
          <a:p>
            <a:pPr marL="0" indent="0" algn="just">
              <a:buNone/>
            </a:pPr>
            <a:r>
              <a:rPr lang="pl-PL" dirty="0" smtClean="0"/>
              <a:t>Przydatna strona internetowa: </a:t>
            </a:r>
            <a:r>
              <a:rPr lang="pl-PL" dirty="0" smtClean="0">
                <a:hlinkClick r:id="rId2"/>
              </a:rPr>
              <a:t>www.sieciaki.pl</a:t>
            </a:r>
            <a:r>
              <a:rPr lang="pl-PL" dirty="0" smtClean="0"/>
              <a:t>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8408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zny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zny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zny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</TotalTime>
  <Words>329</Words>
  <Application>Microsoft Office PowerPoint</Application>
  <PresentationFormat>Niestandardowy</PresentationFormat>
  <Paragraphs>26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Organiczny</vt:lpstr>
      <vt:lpstr>BEZPIECZEŃSTWO W SIECI</vt:lpstr>
      <vt:lpstr>Dbaj o swoją prywatność</vt:lpstr>
      <vt:lpstr>Ogranicz zaufanie </vt:lpstr>
      <vt:lpstr>Reaguj</vt:lpstr>
      <vt:lpstr>Szanuj innych</vt:lpstr>
      <vt:lpstr>Przestrzegaj zasad</vt:lpstr>
      <vt:lpstr>Podsumowanie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BEZPIECZEŃSTWO W SIECI</dc:title>
  <dc:creator>HP</dc:creator>
  <cp:lastModifiedBy>Dell</cp:lastModifiedBy>
  <cp:revision>9</cp:revision>
  <dcterms:created xsi:type="dcterms:W3CDTF">2020-03-19T06:37:20Z</dcterms:created>
  <dcterms:modified xsi:type="dcterms:W3CDTF">2020-04-05T18:29:40Z</dcterms:modified>
</cp:coreProperties>
</file>