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pl-PL" smtClean="0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90AD276-933A-4E31-B98C-A11194FDD5E6}" type="datetimeFigureOut">
              <a:rPr lang="pl-PL" smtClean="0"/>
              <a:t>26.03.2020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BAB00AB-F253-4CBF-8FE9-8E813F89104C}" type="slidenum">
              <a:rPr lang="pl-PL" smtClean="0"/>
              <a:t>‹#›</a:t>
            </a:fld>
            <a:endParaRPr lang="pl-PL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485389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0AD276-933A-4E31-B98C-A11194FDD5E6}" type="datetimeFigureOut">
              <a:rPr lang="pl-PL" smtClean="0"/>
              <a:t>26.03.2020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B00AB-F253-4CBF-8FE9-8E813F89104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009787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0AD276-933A-4E31-B98C-A11194FDD5E6}" type="datetimeFigureOut">
              <a:rPr lang="pl-PL" smtClean="0"/>
              <a:t>26.03.2020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B00AB-F253-4CBF-8FE9-8E813F89104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438498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0AD276-933A-4E31-B98C-A11194FDD5E6}" type="datetimeFigureOut">
              <a:rPr lang="pl-PL" smtClean="0"/>
              <a:t>26.03.2020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B00AB-F253-4CBF-8FE9-8E813F89104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242835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0AD276-933A-4E31-B98C-A11194FDD5E6}" type="datetimeFigureOut">
              <a:rPr lang="pl-PL" smtClean="0"/>
              <a:t>26.03.2020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B00AB-F253-4CBF-8FE9-8E813F89104C}" type="slidenum">
              <a:rPr lang="pl-PL" smtClean="0"/>
              <a:t>‹#›</a:t>
            </a:fld>
            <a:endParaRPr lang="pl-PL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22530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0AD276-933A-4E31-B98C-A11194FDD5E6}" type="datetimeFigureOut">
              <a:rPr lang="pl-PL" smtClean="0"/>
              <a:t>26.03.2020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B00AB-F253-4CBF-8FE9-8E813F89104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875571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0AD276-933A-4E31-B98C-A11194FDD5E6}" type="datetimeFigureOut">
              <a:rPr lang="pl-PL" smtClean="0"/>
              <a:t>26.03.2020</a:t>
            </a:fld>
            <a:endParaRPr lang="pl-P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B00AB-F253-4CBF-8FE9-8E813F89104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805943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0AD276-933A-4E31-B98C-A11194FDD5E6}" type="datetimeFigureOut">
              <a:rPr lang="pl-PL" smtClean="0"/>
              <a:t>26.03.2020</a:t>
            </a:fld>
            <a:endParaRPr lang="pl-P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B00AB-F253-4CBF-8FE9-8E813F89104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944076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0AD276-933A-4E31-B98C-A11194FDD5E6}" type="datetimeFigureOut">
              <a:rPr lang="pl-PL" smtClean="0"/>
              <a:t>26.03.2020</a:t>
            </a:fld>
            <a:endParaRPr lang="pl-P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B00AB-F253-4CBF-8FE9-8E813F89104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466484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0AD276-933A-4E31-B98C-A11194FDD5E6}" type="datetimeFigureOut">
              <a:rPr lang="pl-PL" smtClean="0"/>
              <a:t>26.03.2020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B00AB-F253-4CBF-8FE9-8E813F89104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520856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l-PL" smtClean="0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0AD276-933A-4E31-B98C-A11194FDD5E6}" type="datetimeFigureOut">
              <a:rPr lang="pl-PL" smtClean="0"/>
              <a:t>26.03.2020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B00AB-F253-4CBF-8FE9-8E813F89104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46373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690AD276-933A-4E31-B98C-A11194FDD5E6}" type="datetimeFigureOut">
              <a:rPr lang="pl-PL" smtClean="0"/>
              <a:t>26.03.2020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EBAB00AB-F253-4CBF-8FE9-8E813F89104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3420932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s://poradnikogrodniczy.pl/pliki/plikiporady/ozdoby-wielkanocne-z-papieru-1.jpg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s://poradnikogrodniczy.pl/pliki/plikiporady/ozdoby-wielkanocne-z-papieru-2.jpg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s://poradnikogrodniczy.pl/pliki/plikiporady/ozdoby-wielkanocne-z-papieru-3.jpg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hyperlink" Target="http://www.minieco.co.uk/images/may12/butterfly-template.pdf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dirty="0" smtClean="0"/>
              <a:t>Ozdoby wielkanocne                                </a:t>
            </a:r>
            <a:r>
              <a:rPr lang="pl-PL" sz="4800" dirty="0" smtClean="0"/>
              <a:t>(z papieru) </a:t>
            </a:r>
            <a:endParaRPr lang="pl-PL" sz="4800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 dirty="0"/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8566" y="605341"/>
            <a:ext cx="1941803" cy="260132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Obraz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1679" y="4272263"/>
            <a:ext cx="2326776" cy="22788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Obraz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551" y="418569"/>
            <a:ext cx="2565958" cy="266768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279925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328063" y="5264727"/>
            <a:ext cx="5642264" cy="1356360"/>
          </a:xfrm>
        </p:spPr>
        <p:txBody>
          <a:bodyPr>
            <a:normAutofit fontScale="90000"/>
          </a:bodyPr>
          <a:lstStyle/>
          <a:p>
            <a:r>
              <a:rPr lang="pl-PL" sz="1400" dirty="0" smtClean="0">
                <a:solidFill>
                  <a:schemeClr val="bg2">
                    <a:lumMod val="25000"/>
                  </a:schemeClr>
                </a:solidFill>
              </a:rPr>
              <a:t>                   </a:t>
            </a:r>
            <a:br>
              <a:rPr lang="pl-PL" sz="1400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pl-PL" sz="1400" dirty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pl-PL" sz="1400" dirty="0">
                <a:solidFill>
                  <a:schemeClr val="bg2">
                    <a:lumMod val="25000"/>
                  </a:schemeClr>
                </a:solidFill>
              </a:rPr>
            </a:br>
            <a:r>
              <a:rPr lang="pl-PL" sz="1400" dirty="0" smtClean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pl-PL" sz="1400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pl-PL" sz="14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pl-PL" sz="1400" dirty="0" smtClean="0">
                <a:solidFill>
                  <a:schemeClr val="bg2">
                    <a:lumMod val="25000"/>
                  </a:schemeClr>
                </a:solidFill>
              </a:rPr>
              <a:t>  </a:t>
            </a:r>
            <a:br>
              <a:rPr lang="pl-PL" sz="1400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pl-PL" sz="1400" dirty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pl-PL" sz="1400" dirty="0">
                <a:solidFill>
                  <a:schemeClr val="bg2">
                    <a:lumMod val="25000"/>
                  </a:schemeClr>
                </a:solidFill>
              </a:rPr>
            </a:br>
            <a:r>
              <a:rPr lang="pl-PL" sz="1400" dirty="0" smtClean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pl-PL" sz="1400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pl-PL" sz="1400" dirty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pl-PL" sz="1400" dirty="0">
                <a:solidFill>
                  <a:schemeClr val="bg2">
                    <a:lumMod val="25000"/>
                  </a:schemeClr>
                </a:solidFill>
              </a:rPr>
            </a:br>
            <a:r>
              <a:rPr lang="pl-PL" sz="1400" dirty="0" smtClean="0">
                <a:solidFill>
                  <a:schemeClr val="bg2">
                    <a:lumMod val="25000"/>
                  </a:schemeClr>
                </a:solidFill>
              </a:rPr>
              <a:t>      zszywka.pl/p/</a:t>
            </a:r>
            <a:r>
              <a:rPr lang="pl-PL" sz="1400" dirty="0" err="1" smtClean="0">
                <a:solidFill>
                  <a:schemeClr val="bg2">
                    <a:lumMod val="25000"/>
                  </a:schemeClr>
                </a:solidFill>
              </a:rPr>
              <a:t>swietne-ozdoby</a:t>
            </a:r>
            <a:r>
              <a:rPr lang="pl-PL" sz="1400" dirty="0" smtClean="0">
                <a:solidFill>
                  <a:schemeClr val="bg2">
                    <a:lumMod val="25000"/>
                  </a:schemeClr>
                </a:solidFill>
              </a:rPr>
              <a:t>- </a:t>
            </a:r>
            <a:r>
              <a:rPr lang="pl-PL" sz="1400" dirty="0">
                <a:solidFill>
                  <a:schemeClr val="bg2">
                    <a:lumMod val="25000"/>
                  </a:schemeClr>
                </a:solidFill>
              </a:rPr>
              <a:t>wielkanocne-do-wykon-23440909.html</a:t>
            </a:r>
            <a:br>
              <a:rPr lang="pl-PL" sz="1400" dirty="0">
                <a:solidFill>
                  <a:schemeClr val="bg2">
                    <a:lumMod val="25000"/>
                  </a:schemeClr>
                </a:solidFill>
              </a:rPr>
            </a:br>
            <a:r>
              <a:rPr lang="pl-PL" sz="1400" dirty="0" smtClean="0">
                <a:solidFill>
                  <a:schemeClr val="bg2">
                    <a:lumMod val="25000"/>
                  </a:schemeClr>
                </a:solidFill>
              </a:rPr>
              <a:t>                                </a:t>
            </a:r>
            <a:br>
              <a:rPr lang="pl-PL" sz="1400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pl-PL" sz="14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pl-PL" sz="1400" dirty="0" smtClean="0">
                <a:solidFill>
                  <a:schemeClr val="bg2">
                    <a:lumMod val="25000"/>
                  </a:schemeClr>
                </a:solidFill>
              </a:rPr>
              <a:t>                    </a:t>
            </a:r>
            <a:endParaRPr lang="pl-PL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474" y="519544"/>
            <a:ext cx="3855953" cy="5538355"/>
          </a:xfrm>
        </p:spPr>
      </p:pic>
      <p:pic>
        <p:nvPicPr>
          <p:cNvPr id="7" name="Obraz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9771" y="519544"/>
            <a:ext cx="3025920" cy="4098852"/>
          </a:xfrm>
          <a:prstGeom prst="rect">
            <a:avLst/>
          </a:prstGeom>
        </p:spPr>
      </p:pic>
      <p:sp>
        <p:nvSpPr>
          <p:cNvPr id="8" name="Prostokąt 7"/>
          <p:cNvSpPr/>
          <p:nvPr/>
        </p:nvSpPr>
        <p:spPr>
          <a:xfrm rot="16200000" flipH="1">
            <a:off x="8328115" y="2286585"/>
            <a:ext cx="441643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l-PL" sz="54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WIELKANOC</a:t>
            </a:r>
            <a:endParaRPr lang="pl-PL" sz="54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86133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068032" y="1311349"/>
            <a:ext cx="9875520" cy="1356360"/>
          </a:xfrm>
        </p:spPr>
        <p:txBody>
          <a:bodyPr/>
          <a:lstStyle/>
          <a:p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5123761" y="951813"/>
            <a:ext cx="5818668" cy="55861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altLang="pl-PL" sz="1400" i="0" u="none" strike="noStrike" normalizeH="0" baseline="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hlinkClick r:id="rId2"/>
              </a:rPr>
              <a:t>  </a:t>
            </a:r>
            <a:r>
              <a:rPr kumimoji="0" lang="pl-PL" altLang="pl-PL" sz="1400" i="0" u="none" strike="noStrike" normalizeH="0" baseline="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</a:rPr>
              <a:t/>
            </a:r>
            <a:br>
              <a:rPr kumimoji="0" lang="pl-PL" altLang="pl-PL" sz="1400" i="0" u="none" strike="noStrike" normalizeH="0" baseline="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</a:rPr>
            </a:br>
            <a:endParaRPr kumimoji="0" lang="pl-PL" altLang="pl-PL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altLang="pl-PL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Do przygotowania </a:t>
            </a:r>
            <a:r>
              <a:rPr kumimoji="0" lang="pl-PL" altLang="pl-PL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wielkanocnego baranka z papieru</a:t>
            </a:r>
            <a:r>
              <a:rPr kumimoji="0" lang="pl-PL" altLang="pl-PL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potrzebne nam będą: biały oraz szary papier, rolka po ręczniku papierowym, patyczki do uszu, klej i nożyczki.</a:t>
            </a:r>
          </a:p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pl-PL" altLang="pl-PL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Wykonanie tej </a:t>
            </a:r>
            <a:r>
              <a:rPr kumimoji="0" lang="pl-PL" altLang="pl-PL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ozdoby wielkanocnej z papieru</a:t>
            </a:r>
            <a:r>
              <a:rPr kumimoji="0" lang="pl-PL" altLang="pl-PL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zaczynamy od przecięcia papierowej rolki na wysokość 6 cm. Patyczki do uszu ucinamy i wykorzystujemy tylko ścięte końcówki. Będą one służyły jako futerko baranka. Z szarego papieru wycinamy okrąg, a brzegi docinamy w falę. Ścięte końcówki patyczków przyklejamy do rolki papierowej. Zaczynamy od góry idąc coraz to niżej. Podobnie postępujemy z wyciętym okręgiem, jego oklejamy patyczkami w dwa rzędy. Z białego papieru wycinamy twarz baranka i dorysowujemy oczy. Głowę łączymy z tułowiem. </a:t>
            </a:r>
          </a:p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pl-PL" altLang="pl-PL" sz="1400" dirty="0">
              <a:latin typeface="Arial" panose="020B0604020202020204" pitchFamily="34" charset="0"/>
            </a:endParaRPr>
          </a:p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pl-PL" altLang="pl-PL" sz="1400" dirty="0" smtClean="0">
                <a:latin typeface="Arial" panose="020B0604020202020204" pitchFamily="34" charset="0"/>
              </a:rPr>
              <a:t>                                                     </a:t>
            </a:r>
            <a:r>
              <a:rPr lang="pl-PL" altLang="pl-PL" sz="1200" dirty="0" smtClean="0">
                <a:latin typeface="Arial" panose="020B0604020202020204" pitchFamily="34" charset="0"/>
              </a:rPr>
              <a:t>Autor pomysłu: </a:t>
            </a:r>
            <a:r>
              <a:rPr lang="pl-PL" sz="1200" dirty="0" smtClean="0"/>
              <a:t>mgr inż. Joanna Białowąs</a:t>
            </a:r>
            <a:endParaRPr kumimoji="0" lang="pl-PL" altLang="pl-PL" sz="1200" b="0" i="0" u="none" strike="noStrike" cap="none" normalizeH="0" baseline="0" dirty="0" smtClean="0">
              <a:ln>
                <a:noFill/>
              </a:ln>
              <a:effectLst/>
              <a:latin typeface="Arial" panose="020B0604020202020204" pitchFamily="34" charset="0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pl-PL" altLang="pl-PL" sz="1400" dirty="0" smtClean="0">
                <a:latin typeface="Arial" panose="020B0604020202020204" pitchFamily="34" charset="0"/>
              </a:rPr>
              <a:t>                                          </a:t>
            </a:r>
            <a:r>
              <a:rPr lang="pl-PL" altLang="pl-PL" sz="1100" dirty="0" smtClean="0">
                <a:latin typeface="Arial" panose="020B0604020202020204" pitchFamily="34" charset="0"/>
              </a:rPr>
              <a:t>poradnikogrodniczy.pl/ozdoby-wielkanocne-z-</a:t>
            </a:r>
            <a:r>
              <a:rPr lang="pl-PL" altLang="pl-PL" sz="1100" dirty="0" err="1" smtClean="0">
                <a:latin typeface="Arial" panose="020B0604020202020204" pitchFamily="34" charset="0"/>
              </a:rPr>
              <a:t>papieru.php</a:t>
            </a:r>
            <a:endParaRPr kumimoji="0" lang="pl-PL" altLang="pl-PL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026" name="Picture 2" descr="Ozdoby wielkanocne z papieru - baranek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5680" y="628649"/>
            <a:ext cx="3980761" cy="5231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Prostokąt 4"/>
          <p:cNvSpPr/>
          <p:nvPr/>
        </p:nvSpPr>
        <p:spPr>
          <a:xfrm>
            <a:off x="5026441" y="552602"/>
            <a:ext cx="6184354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0" lang="pl-PL" altLang="pl-PL" sz="2800" b="0" i="0" u="none" strike="noStrike" cap="none" spc="0" normalizeH="0" baseline="0" dirty="0" smtClean="0">
                <a:ln w="0"/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  <a:latin typeface="Arial" panose="020B0604020202020204" pitchFamily="34" charset="0"/>
              </a:rPr>
              <a:t>WIELKANOCNY</a:t>
            </a:r>
            <a:r>
              <a:rPr kumimoji="0" lang="pl-PL" altLang="pl-PL" sz="2800" b="0" i="0" u="none" strike="noStrike" cap="none" spc="0" normalizeH="0" dirty="0" smtClean="0">
                <a:ln w="0"/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  <a:latin typeface="Arial" panose="020B0604020202020204" pitchFamily="34" charset="0"/>
              </a:rPr>
              <a:t> BARANEK</a:t>
            </a:r>
            <a:endParaRPr lang="pl-PL" sz="2800" b="0" cap="none" spc="0" dirty="0">
              <a:ln w="0"/>
              <a:gradFill>
                <a:gsLst>
                  <a:gs pos="21000">
                    <a:srgbClr val="53575C"/>
                  </a:gs>
                  <a:gs pos="88000">
                    <a:srgbClr val="C5C7CA"/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357867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451345" y="1364512"/>
            <a:ext cx="6424634" cy="1356360"/>
          </a:xfrm>
        </p:spPr>
        <p:txBody>
          <a:bodyPr/>
          <a:lstStyle/>
          <a:p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5052212" y="1471294"/>
            <a:ext cx="5886513" cy="6324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altLang="pl-PL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Do przygotowania tej kolorowej </a:t>
            </a:r>
            <a:r>
              <a:rPr kumimoji="0" lang="pl-PL" altLang="pl-PL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ozdoby wielkanocnej z papieru</a:t>
            </a:r>
            <a:r>
              <a:rPr kumimoji="0" lang="pl-PL" altLang="pl-PL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potrzebne nam będą: żółty i czerwony papier, zielona bibuła, żółta rafia, gałązki wierzbowe, rolka po ręczniku papierowym, nożyczki, klej oraz czarny mazak.</a:t>
            </a:r>
          </a:p>
          <a:p>
            <a:pPr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pl-PL" altLang="pl-PL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Rolkę tniemy na wysokość 6 cm następnie </a:t>
            </a:r>
            <a:r>
              <a:rPr kumimoji="0" lang="pl-PL" altLang="pl-PL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z papieru wycinamy elementy kurczaka</a:t>
            </a:r>
            <a:r>
              <a:rPr kumimoji="0" lang="pl-PL" altLang="pl-PL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. Kółko, które będzie naszym tułowiem, oczy, dziób, grzebień, nogi oraz skrzydła. Jeden z dłuższych boków kawałka bibuły nacinamy w 0,5cm paski. Kurczaka składamy w całość. Na skrzydła przyklejamy kawałki pociętej rafii. Bibułę przyklejamy do kawałka rolki po papierze. Kurczaka z papieru mocujemy klejem do gałązek wierzbowych, a następnie umieszczamy go na rolce z bibułą. </a:t>
            </a:r>
          </a:p>
          <a:p>
            <a:pPr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pl-PL" altLang="pl-PL" sz="1400" dirty="0">
              <a:latin typeface="Arial" panose="020B0604020202020204" pitchFamily="34" charset="0"/>
            </a:endParaRPr>
          </a:p>
          <a:p>
            <a:pPr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pl-PL" altLang="pl-PL" sz="1400" dirty="0" smtClean="0">
                <a:latin typeface="Arial" panose="020B0604020202020204" pitchFamily="34" charset="0"/>
              </a:rPr>
              <a:t>                                                            </a:t>
            </a:r>
            <a:r>
              <a:rPr lang="pl-PL" altLang="pl-PL" sz="1200" dirty="0" smtClean="0">
                <a:latin typeface="Arial" panose="020B0604020202020204" pitchFamily="34" charset="0"/>
              </a:rPr>
              <a:t>Autor pomysłu: </a:t>
            </a:r>
            <a:r>
              <a:rPr lang="pl-PL" sz="1200" dirty="0" smtClean="0"/>
              <a:t>mgr inż. Joanna Białowąs</a:t>
            </a:r>
            <a:endParaRPr kumimoji="0" lang="pl-PL" altLang="pl-PL" sz="1200" b="0" i="0" u="none" strike="noStrike" cap="none" normalizeH="0" baseline="0" dirty="0" smtClean="0">
              <a:ln>
                <a:noFill/>
              </a:ln>
              <a:effectLst/>
              <a:latin typeface="Arial" panose="020B0604020202020204" pitchFamily="34" charset="0"/>
            </a:endParaRPr>
          </a:p>
          <a:p>
            <a:pPr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pl-PL" altLang="pl-PL" sz="1100" dirty="0" smtClean="0">
                <a:latin typeface="Arial" panose="020B0604020202020204" pitchFamily="34" charset="0"/>
              </a:rPr>
              <a:t>                                                        poradnikogrodniczy.pl/ozdoby-wielkanocne-z-</a:t>
            </a:r>
            <a:r>
              <a:rPr lang="pl-PL" altLang="pl-PL" sz="1100" dirty="0" err="1" smtClean="0">
                <a:latin typeface="Arial" panose="020B0604020202020204" pitchFamily="34" charset="0"/>
              </a:rPr>
              <a:t>papieru.php</a:t>
            </a:r>
            <a:endParaRPr lang="pl-PL" altLang="pl-PL" sz="1100" dirty="0">
              <a:latin typeface="Arial" panose="020B0604020202020204" pitchFamily="34" charset="0"/>
            </a:endParaRPr>
          </a:p>
          <a:p>
            <a:pPr lvl="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kumimoji="0" lang="pl-PL" altLang="pl-PL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pl-PL" altLang="pl-PL" sz="1400" dirty="0" smtClean="0">
              <a:latin typeface="Arial" panose="020B0604020202020204" pitchFamily="34" charset="0"/>
            </a:endParaRPr>
          </a:p>
          <a:p>
            <a:pPr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pl-PL" altLang="pl-PL" sz="1400" dirty="0">
              <a:latin typeface="Arial" panose="020B0604020202020204" pitchFamily="34" charset="0"/>
            </a:endParaRPr>
          </a:p>
          <a:p>
            <a:pPr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pl-PL" altLang="pl-PL" sz="1400" dirty="0" smtClean="0">
              <a:latin typeface="Arial" panose="020B0604020202020204" pitchFamily="34" charset="0"/>
            </a:endParaRPr>
          </a:p>
          <a:p>
            <a:pPr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pl-PL" altLang="pl-PL" sz="1400" dirty="0">
                <a:latin typeface="Arial" panose="020B0604020202020204" pitchFamily="34" charset="0"/>
              </a:rPr>
              <a:t> </a:t>
            </a:r>
            <a:r>
              <a:rPr lang="pl-PL" altLang="pl-PL" sz="1400" dirty="0" smtClean="0">
                <a:latin typeface="Arial" panose="020B0604020202020204" pitchFamily="34" charset="0"/>
              </a:rPr>
              <a:t>                                                          </a:t>
            </a:r>
            <a:endParaRPr kumimoji="0" lang="pl-PL" altLang="pl-PL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2050" name="Picture 2" descr="Ozdoby wielkanocne z papieru - kurczak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508" y="692421"/>
            <a:ext cx="3909212" cy="5268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Prostokąt 5"/>
          <p:cNvSpPr/>
          <p:nvPr/>
        </p:nvSpPr>
        <p:spPr>
          <a:xfrm>
            <a:off x="5978502" y="497748"/>
            <a:ext cx="4644156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kumimoji="0" lang="pl-PL" altLang="pl-PL" sz="2800" b="0" i="0" u="none" strike="noStrike" cap="none" spc="0" normalizeH="0" baseline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</a:rPr>
              <a:t>WIELKANOCNY</a:t>
            </a:r>
            <a:r>
              <a:rPr kumimoji="0" lang="pl-PL" altLang="pl-PL" sz="2800" b="0" i="0" u="none" strike="noStrike" cap="none" spc="0" normalizeH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</a:rPr>
              <a:t> KURCZAK</a:t>
            </a:r>
            <a:endParaRPr lang="pl-PL" sz="28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10299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5608296" y="1169140"/>
            <a:ext cx="5407575" cy="5447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altLang="pl-PL" sz="1400" b="0" i="0" u="none" strike="noStrike" cap="none" normalizeH="0" baseline="0" dirty="0" smtClean="0">
                <a:ln>
                  <a:noFill/>
                </a:ln>
                <a:effectLst/>
                <a:latin typeface="Arial" panose="020B0604020202020204" pitchFamily="34" charset="0"/>
              </a:rPr>
              <a:t>Pisanki zajmują najważniejsze miejsce w dekoracjach wielkanocnych. Sposobów na ich udekorowanie jest tak dużo jak pomysłów w naszych głowach. Przygotowywanie pisanek w kształcie wielkanocnych zwierzątek to świetne zadanie dla dzieci. Do przygotowania papierowych pisanek potrzebne nam będą: kolorowe kartki papieru, nożyczki, klej i... duża doza fantazji, której nie brakuje najmłodszym.</a:t>
            </a:r>
            <a:br>
              <a:rPr kumimoji="0" lang="pl-PL" altLang="pl-PL" sz="1400" b="0" i="0" u="none" strike="noStrike" cap="none" normalizeH="0" baseline="0" dirty="0" smtClean="0">
                <a:ln>
                  <a:noFill/>
                </a:ln>
                <a:effectLst/>
                <a:latin typeface="Arial" panose="020B0604020202020204" pitchFamily="34" charset="0"/>
              </a:rPr>
            </a:br>
            <a:r>
              <a:rPr kumimoji="0" lang="pl-PL" altLang="pl-PL" sz="1400" b="0" i="0" u="none" strike="noStrike" cap="none" normalizeH="0" baseline="0" dirty="0" smtClean="0">
                <a:ln>
                  <a:noFill/>
                </a:ln>
                <a:effectLst/>
                <a:latin typeface="Arial" panose="020B0604020202020204" pitchFamily="34" charset="0"/>
              </a:rPr>
              <a:t>Jaja na pisanki farbujemy, najlepiej wykorzystując naturalne</a:t>
            </a:r>
            <a:r>
              <a:rPr kumimoji="0" lang="pl-PL" altLang="pl-PL" sz="1400" b="0" i="0" u="none" strike="noStrike" cap="none" normalizeH="0" dirty="0" smtClean="0">
                <a:ln>
                  <a:noFill/>
                </a:ln>
                <a:effectLst/>
                <a:latin typeface="Arial" panose="020B0604020202020204" pitchFamily="34" charset="0"/>
              </a:rPr>
              <a:t> barwniki do </a:t>
            </a:r>
            <a:r>
              <a:rPr lang="pl-PL" altLang="pl-PL" sz="1400" dirty="0">
                <a:latin typeface="Arial" panose="020B0604020202020204" pitchFamily="34" charset="0"/>
              </a:rPr>
              <a:t>j</a:t>
            </a:r>
            <a:r>
              <a:rPr kumimoji="0" lang="pl-PL" altLang="pl-PL" sz="1400" b="0" i="0" u="none" strike="noStrike" cap="none" normalizeH="0" dirty="0" smtClean="0">
                <a:ln>
                  <a:noFill/>
                </a:ln>
                <a:effectLst/>
                <a:latin typeface="Arial" panose="020B0604020202020204" pitchFamily="34" charset="0"/>
              </a:rPr>
              <a:t>ajek. </a:t>
            </a:r>
            <a:r>
              <a:rPr kumimoji="0" lang="pl-PL" altLang="pl-PL" sz="1400" b="0" i="0" u="none" strike="noStrike" cap="none" normalizeH="0" baseline="0" dirty="0" smtClean="0">
                <a:ln>
                  <a:noFill/>
                </a:ln>
                <a:effectLst/>
                <a:latin typeface="Arial" panose="020B0604020202020204" pitchFamily="34" charset="0"/>
              </a:rPr>
              <a:t>Z papieru zaś wycinamy uszy, wąsy, oczy królika, grzebień, dziób i skrzydła kurczaka, koronę dla zielonej żabki oraz głowę baranka. Wszystkie elementy łączymy ze sobą i przyklejamy kolejno do każdej postaci.</a:t>
            </a: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pl-PL" altLang="pl-PL" sz="1400" dirty="0" smtClean="0">
              <a:latin typeface="Arial" panose="020B0604020202020204" pitchFamily="34" charset="0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pl-PL" altLang="pl-PL" sz="1400" dirty="0">
              <a:latin typeface="Arial" panose="020B0604020202020204" pitchFamily="34" charset="0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pl-PL" altLang="pl-PL" sz="1200" dirty="0" smtClean="0">
                <a:latin typeface="Arial" panose="020B0604020202020204" pitchFamily="34" charset="0"/>
              </a:rPr>
              <a:t>                                                       Autor pomysłu: </a:t>
            </a:r>
            <a:r>
              <a:rPr lang="pl-PL" sz="1200" dirty="0" smtClean="0"/>
              <a:t>mgr inż. Joanna Białowąs</a:t>
            </a:r>
          </a:p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pl-PL" altLang="pl-PL" sz="1200" dirty="0" smtClean="0">
                <a:latin typeface="Arial" panose="020B0604020202020204" pitchFamily="34" charset="0"/>
              </a:rPr>
              <a:t>                                   </a:t>
            </a:r>
            <a:r>
              <a:rPr lang="pl-PL" altLang="pl-PL" sz="1100" dirty="0" smtClean="0">
                <a:latin typeface="Arial" panose="020B0604020202020204" pitchFamily="34" charset="0"/>
              </a:rPr>
              <a:t>poradnikogrodniczy.pl/ozdoby-wielkanocne-z-</a:t>
            </a:r>
            <a:r>
              <a:rPr lang="pl-PL" altLang="pl-PL" sz="1100" dirty="0" err="1" smtClean="0">
                <a:latin typeface="Arial" panose="020B0604020202020204" pitchFamily="34" charset="0"/>
              </a:rPr>
              <a:t>papieru.php</a:t>
            </a:r>
            <a:endParaRPr lang="pl-PL" altLang="pl-PL" sz="1100" dirty="0">
              <a:latin typeface="Arial" panose="020B0604020202020204" pitchFamily="34" charset="0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kumimoji="0" lang="pl-PL" altLang="pl-PL" sz="1200" b="0" i="0" u="none" strike="noStrike" cap="none" normalizeH="0" baseline="0" dirty="0" smtClean="0">
              <a:ln>
                <a:noFill/>
              </a:ln>
              <a:effectLst/>
              <a:latin typeface="Arial" panose="020B0604020202020204" pitchFamily="34" charset="0"/>
            </a:endParaRPr>
          </a:p>
        </p:txBody>
      </p:sp>
      <p:pic>
        <p:nvPicPr>
          <p:cNvPr id="3074" name="Picture 2" descr="Ozdoby wielkanocne z papieru - kurczak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392" y="702881"/>
            <a:ext cx="4704183" cy="5209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Prostokąt 4"/>
          <p:cNvSpPr/>
          <p:nvPr/>
        </p:nvSpPr>
        <p:spPr>
          <a:xfrm>
            <a:off x="7590571" y="555820"/>
            <a:ext cx="1443023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l-PL" altLang="pl-PL" sz="28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 panose="020B0604020202020204" pitchFamily="34" charset="0"/>
              </a:rPr>
              <a:t>P</a:t>
            </a:r>
            <a:r>
              <a:rPr kumimoji="0" lang="pl-PL" altLang="pl-PL" sz="2800" b="1" i="0" u="none" strike="noStrike" cap="none" spc="0" normalizeH="0" baseline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 panose="020B0604020202020204" pitchFamily="34" charset="0"/>
              </a:rPr>
              <a:t>isanki</a:t>
            </a:r>
            <a:endParaRPr lang="pl-PL" sz="28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46037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45328" y="764088"/>
            <a:ext cx="9875520" cy="3858016"/>
          </a:xfrm>
        </p:spPr>
        <p:txBody>
          <a:bodyPr>
            <a:normAutofit fontScale="90000"/>
          </a:bodyPr>
          <a:lstStyle/>
          <a:p>
            <a:r>
              <a:rPr lang="pl-PL" sz="1600" b="1" dirty="0" smtClean="0">
                <a:solidFill>
                  <a:schemeClr val="tx1"/>
                </a:solidFill>
              </a:rPr>
              <a:t/>
            </a:r>
            <a:br>
              <a:rPr lang="pl-PL" sz="1600" b="1" dirty="0" smtClean="0">
                <a:solidFill>
                  <a:schemeClr val="tx1"/>
                </a:solidFill>
              </a:rPr>
            </a:br>
            <a:r>
              <a:rPr lang="pl-PL" sz="1600" b="1" dirty="0" smtClean="0">
                <a:solidFill>
                  <a:schemeClr val="tx1"/>
                </a:solidFill>
              </a:rPr>
              <a:t/>
            </a:r>
            <a:br>
              <a:rPr lang="pl-PL" sz="1600" b="1" dirty="0" smtClean="0">
                <a:solidFill>
                  <a:schemeClr val="tx1"/>
                </a:solidFill>
              </a:rPr>
            </a:br>
            <a:r>
              <a:rPr lang="pl-PL" sz="1600" b="1" dirty="0" smtClean="0">
                <a:solidFill>
                  <a:schemeClr val="tx1"/>
                </a:solidFill>
              </a:rPr>
              <a:t/>
            </a:r>
            <a:br>
              <a:rPr lang="pl-PL" sz="1600" b="1" dirty="0" smtClean="0">
                <a:solidFill>
                  <a:schemeClr val="tx1"/>
                </a:solidFill>
              </a:rPr>
            </a:br>
            <a:r>
              <a:rPr lang="pl-PL" sz="1600" b="1" dirty="0" smtClean="0">
                <a:solidFill>
                  <a:schemeClr val="tx1"/>
                </a:solidFill>
              </a:rPr>
              <a:t/>
            </a:r>
            <a:br>
              <a:rPr lang="pl-PL" sz="1600" b="1" dirty="0" smtClean="0">
                <a:solidFill>
                  <a:schemeClr val="tx1"/>
                </a:solidFill>
              </a:rPr>
            </a:br>
            <a:r>
              <a:rPr lang="pl-PL" sz="1600" b="1" dirty="0" smtClean="0">
                <a:solidFill>
                  <a:schemeClr val="tx1"/>
                </a:solidFill>
              </a:rPr>
              <a:t/>
            </a:r>
            <a:br>
              <a:rPr lang="pl-PL" sz="1600" b="1" dirty="0" smtClean="0">
                <a:solidFill>
                  <a:schemeClr val="tx1"/>
                </a:solidFill>
              </a:rPr>
            </a:br>
            <a:r>
              <a:rPr lang="pl-PL" sz="1600" b="1" dirty="0" smtClean="0">
                <a:solidFill>
                  <a:schemeClr val="tx1"/>
                </a:solidFill>
              </a:rPr>
              <a:t/>
            </a:r>
            <a:br>
              <a:rPr lang="pl-PL" sz="1600" b="1" dirty="0" smtClean="0">
                <a:solidFill>
                  <a:schemeClr val="tx1"/>
                </a:solidFill>
              </a:rPr>
            </a:br>
            <a:r>
              <a:rPr lang="pl-PL" sz="1600" b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pl-PL" sz="16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pl-PL" sz="1600" b="1" dirty="0" smtClean="0">
                <a:solidFill>
                  <a:schemeClr val="accent1">
                    <a:lumMod val="75000"/>
                  </a:schemeClr>
                </a:solidFill>
              </a:rPr>
              <a:t>                                                    </a:t>
            </a:r>
            <a:r>
              <a:rPr lang="pl-PL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WIOSENNE KWIATY</a:t>
            </a:r>
            <a:r>
              <a:rPr lang="pl-PL" sz="1600" b="1" dirty="0" smtClean="0">
                <a:solidFill>
                  <a:schemeClr val="tx1"/>
                </a:solidFill>
              </a:rPr>
              <a:t/>
            </a:r>
            <a:br>
              <a:rPr lang="pl-PL" sz="1600" b="1" dirty="0" smtClean="0">
                <a:solidFill>
                  <a:schemeClr val="tx1"/>
                </a:solidFill>
              </a:rPr>
            </a:br>
            <a:r>
              <a:rPr lang="pl-PL" sz="1600" b="1" dirty="0" smtClean="0">
                <a:solidFill>
                  <a:schemeClr val="tx1"/>
                </a:solidFill>
              </a:rPr>
              <a:t/>
            </a:r>
            <a:br>
              <a:rPr lang="pl-PL" sz="1600" b="1" dirty="0" smtClean="0">
                <a:solidFill>
                  <a:schemeClr val="tx1"/>
                </a:solidFill>
              </a:rPr>
            </a:br>
            <a:r>
              <a:rPr lang="pl-PL" sz="2000" dirty="0" smtClean="0">
                <a:solidFill>
                  <a:schemeClr val="tx1"/>
                </a:solidFill>
              </a:rPr>
              <a:t/>
            </a:r>
            <a:br>
              <a:rPr lang="pl-PL" sz="2000" dirty="0" smtClean="0">
                <a:solidFill>
                  <a:schemeClr val="tx1"/>
                </a:solidFill>
              </a:rPr>
            </a:br>
            <a:r>
              <a:rPr lang="pl-PL" sz="2000" dirty="0" smtClean="0">
                <a:solidFill>
                  <a:schemeClr val="tx1"/>
                </a:solidFill>
              </a:rPr>
              <a:t> </a:t>
            </a:r>
            <a:r>
              <a:rPr lang="pl-PL" sz="2000" b="1" dirty="0" smtClean="0">
                <a:solidFill>
                  <a:schemeClr val="accent1">
                    <a:lumMod val="75000"/>
                  </a:schemeClr>
                </a:solidFill>
              </a:rPr>
              <a:t>Potrzebujemy:</a:t>
            </a:r>
            <a:r>
              <a:rPr lang="pl-PL" sz="2000" dirty="0" smtClean="0">
                <a:solidFill>
                  <a:schemeClr val="tx1"/>
                </a:solidFill>
              </a:rPr>
              <a:t/>
            </a:r>
            <a:br>
              <a:rPr lang="pl-PL" sz="2000" dirty="0" smtClean="0">
                <a:solidFill>
                  <a:schemeClr val="tx1"/>
                </a:solidFill>
              </a:rPr>
            </a:br>
            <a:r>
              <a:rPr lang="pl-PL" sz="2000" dirty="0" smtClean="0">
                <a:solidFill>
                  <a:schemeClr val="tx1"/>
                </a:solidFill>
              </a:rPr>
              <a:t> </a:t>
            </a:r>
            <a:br>
              <a:rPr lang="pl-PL" sz="2000" dirty="0" smtClean="0">
                <a:solidFill>
                  <a:schemeClr val="tx1"/>
                </a:solidFill>
              </a:rPr>
            </a:br>
            <a:r>
              <a:rPr lang="pl-PL" sz="2000" dirty="0" smtClean="0">
                <a:solidFill>
                  <a:schemeClr val="tx1"/>
                </a:solidFill>
              </a:rPr>
              <a:t>Papier kolorowy</a:t>
            </a:r>
            <a:br>
              <a:rPr lang="pl-PL" sz="2000" dirty="0" smtClean="0">
                <a:solidFill>
                  <a:schemeClr val="tx1"/>
                </a:solidFill>
              </a:rPr>
            </a:br>
            <a:r>
              <a:rPr lang="pl-PL" sz="2000" dirty="0" smtClean="0">
                <a:solidFill>
                  <a:schemeClr val="tx1"/>
                </a:solidFill>
              </a:rPr>
              <a:t>Klej</a:t>
            </a:r>
            <a:br>
              <a:rPr lang="pl-PL" sz="2000" dirty="0" smtClean="0">
                <a:solidFill>
                  <a:schemeClr val="tx1"/>
                </a:solidFill>
              </a:rPr>
            </a:br>
            <a:r>
              <a:rPr lang="pl-PL" sz="2000" dirty="0" smtClean="0">
                <a:solidFill>
                  <a:schemeClr val="tx1"/>
                </a:solidFill>
              </a:rPr>
              <a:t>Nożyczki</a:t>
            </a:r>
            <a:br>
              <a:rPr lang="pl-PL" sz="2000" dirty="0" smtClean="0">
                <a:solidFill>
                  <a:schemeClr val="tx1"/>
                </a:solidFill>
              </a:rPr>
            </a:br>
            <a:r>
              <a:rPr lang="pl-PL" sz="2000" dirty="0" smtClean="0">
                <a:solidFill>
                  <a:schemeClr val="tx1"/>
                </a:solidFill>
              </a:rPr>
              <a:t> </a:t>
            </a:r>
            <a:br>
              <a:rPr lang="pl-PL" sz="2000" dirty="0" smtClean="0">
                <a:solidFill>
                  <a:schemeClr val="tx1"/>
                </a:solidFill>
              </a:rPr>
            </a:br>
            <a:r>
              <a:rPr lang="pl-PL" sz="2000" b="1" dirty="0" smtClean="0">
                <a:solidFill>
                  <a:schemeClr val="accent1">
                    <a:lumMod val="75000"/>
                  </a:schemeClr>
                </a:solidFill>
              </a:rPr>
              <a:t>Sposób wykonania:</a:t>
            </a:r>
            <a:r>
              <a:rPr lang="pl-PL" sz="2000" dirty="0" smtClean="0">
                <a:solidFill>
                  <a:schemeClr val="tx1"/>
                </a:solidFill>
              </a:rPr>
              <a:t/>
            </a:r>
            <a:br>
              <a:rPr lang="pl-PL" sz="2000" dirty="0" smtClean="0">
                <a:solidFill>
                  <a:schemeClr val="tx1"/>
                </a:solidFill>
              </a:rPr>
            </a:br>
            <a:r>
              <a:rPr lang="pl-PL" sz="2000" dirty="0" smtClean="0">
                <a:solidFill>
                  <a:schemeClr val="tx1"/>
                </a:solidFill>
              </a:rPr>
              <a:t> </a:t>
            </a:r>
            <a:br>
              <a:rPr lang="pl-PL" sz="2000" dirty="0" smtClean="0">
                <a:solidFill>
                  <a:schemeClr val="tx1"/>
                </a:solidFill>
              </a:rPr>
            </a:br>
            <a:r>
              <a:rPr lang="pl-PL" sz="2000" dirty="0" smtClean="0">
                <a:solidFill>
                  <a:schemeClr val="tx1"/>
                </a:solidFill>
              </a:rPr>
              <a:t>Z kolorowego papieru wycinamy paski tej samej szerokości i długości.</a:t>
            </a:r>
            <a:br>
              <a:rPr lang="pl-PL" sz="2000" dirty="0" smtClean="0">
                <a:solidFill>
                  <a:schemeClr val="tx1"/>
                </a:solidFill>
              </a:rPr>
            </a:br>
            <a:r>
              <a:rPr lang="pl-PL" sz="2000" dirty="0" smtClean="0">
                <a:solidFill>
                  <a:schemeClr val="tx1"/>
                </a:solidFill>
              </a:rPr>
              <a:t>Końce pasków sklejamy ze sobą.</a:t>
            </a:r>
            <a:br>
              <a:rPr lang="pl-PL" sz="2000" dirty="0" smtClean="0">
                <a:solidFill>
                  <a:schemeClr val="tx1"/>
                </a:solidFill>
              </a:rPr>
            </a:br>
            <a:r>
              <a:rPr lang="pl-PL" sz="2000" dirty="0" smtClean="0">
                <a:solidFill>
                  <a:schemeClr val="tx1"/>
                </a:solidFill>
              </a:rPr>
              <a:t>Z żółtego koloru wycinamy koło.</a:t>
            </a:r>
            <a:br>
              <a:rPr lang="pl-PL" sz="2000" dirty="0" smtClean="0">
                <a:solidFill>
                  <a:schemeClr val="tx1"/>
                </a:solidFill>
              </a:rPr>
            </a:br>
            <a:r>
              <a:rPr lang="pl-PL" sz="2000" dirty="0" smtClean="0">
                <a:solidFill>
                  <a:schemeClr val="tx1"/>
                </a:solidFill>
              </a:rPr>
              <a:t>Przyklejamy paski do kola od jego wewnętrznej strony.</a:t>
            </a:r>
            <a:br>
              <a:rPr lang="pl-PL" sz="2000" dirty="0" smtClean="0">
                <a:solidFill>
                  <a:schemeClr val="tx1"/>
                </a:solidFill>
              </a:rPr>
            </a:br>
            <a:r>
              <a:rPr lang="pl-PL" sz="2000" dirty="0" smtClean="0">
                <a:solidFill>
                  <a:schemeClr val="tx1"/>
                </a:solidFill>
              </a:rPr>
              <a:t>Teraz czas na łodygę i listki, które wycinamy z zielonego papieru                                                                                         i przyklejamy do reszty.</a:t>
            </a:r>
            <a:r>
              <a:rPr lang="pl-PL" sz="1600" dirty="0" smtClean="0">
                <a:solidFill>
                  <a:schemeClr val="tx1"/>
                </a:solidFill>
              </a:rPr>
              <a:t/>
            </a:r>
            <a:br>
              <a:rPr lang="pl-PL" sz="1600" dirty="0" smtClean="0">
                <a:solidFill>
                  <a:schemeClr val="tx1"/>
                </a:solidFill>
              </a:rPr>
            </a:br>
            <a:r>
              <a:rPr lang="pl-PL" sz="1600" dirty="0" smtClean="0">
                <a:solidFill>
                  <a:schemeClr val="tx1"/>
                </a:solidFill>
              </a:rPr>
              <a:t> </a:t>
            </a:r>
            <a:br>
              <a:rPr lang="pl-PL" sz="1600" dirty="0" smtClean="0">
                <a:solidFill>
                  <a:schemeClr val="tx1"/>
                </a:solidFill>
              </a:rPr>
            </a:br>
            <a:r>
              <a:rPr lang="pl-PL" dirty="0" smtClean="0">
                <a:solidFill>
                  <a:schemeClr val="tx1"/>
                </a:solidFill>
              </a:rPr>
              <a:t/>
            </a:r>
            <a:br>
              <a:rPr lang="pl-PL" dirty="0" smtClean="0">
                <a:solidFill>
                  <a:schemeClr val="tx1"/>
                </a:solidFill>
              </a:rPr>
            </a:br>
            <a:r>
              <a:rPr lang="pl-PL" dirty="0" smtClean="0">
                <a:solidFill>
                  <a:schemeClr val="tx1"/>
                </a:solidFill>
              </a:rPr>
              <a:t>                                           </a:t>
            </a:r>
            <a:r>
              <a:rPr lang="pl-PL" sz="1300" dirty="0" smtClean="0">
                <a:solidFill>
                  <a:schemeClr val="tx1"/>
                </a:solidFill>
              </a:rPr>
              <a:t>czasdzieci.pl/inspiracje/id,1440526.html</a:t>
            </a:r>
            <a:endParaRPr lang="pl-PL" sz="1300" dirty="0">
              <a:solidFill>
                <a:schemeClr val="tx1"/>
              </a:solidFill>
            </a:endParaRPr>
          </a:p>
        </p:txBody>
      </p:sp>
      <p:pic>
        <p:nvPicPr>
          <p:cNvPr id="7" name="Symbol zastępczy zawartości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1245" y="1127342"/>
            <a:ext cx="3545427" cy="5073041"/>
          </a:xfrm>
        </p:spPr>
      </p:pic>
      <p:sp>
        <p:nvSpPr>
          <p:cNvPr id="5" name="pole tekstowe 4"/>
          <p:cNvSpPr txBox="1"/>
          <p:nvPr/>
        </p:nvSpPr>
        <p:spPr>
          <a:xfrm>
            <a:off x="5163968" y="497242"/>
            <a:ext cx="2097339" cy="27181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l-PL" dirty="0"/>
          </a:p>
        </p:txBody>
      </p:sp>
      <p:sp>
        <p:nvSpPr>
          <p:cNvPr id="6" name="pole tekstowe 5"/>
          <p:cNvSpPr txBox="1"/>
          <p:nvPr/>
        </p:nvSpPr>
        <p:spPr>
          <a:xfrm>
            <a:off x="9095983" y="1308970"/>
            <a:ext cx="2097339" cy="27181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244292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456150" y="362837"/>
            <a:ext cx="9875520" cy="1356360"/>
          </a:xfrm>
        </p:spPr>
        <p:txBody>
          <a:bodyPr/>
          <a:lstStyle/>
          <a:p>
            <a:r>
              <a:rPr lang="pl-PL" b="1" dirty="0" smtClean="0">
                <a:solidFill>
                  <a:schemeClr val="accent2">
                    <a:lumMod val="75000"/>
                  </a:schemeClr>
                </a:solidFill>
              </a:rPr>
              <a:t>WIOSENNE MOTYLE - witraż</a:t>
            </a:r>
            <a:endParaRPr lang="pl-PL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198301" y="1719197"/>
            <a:ext cx="5466842" cy="4038600"/>
          </a:xfrm>
        </p:spPr>
        <p:txBody>
          <a:bodyPr/>
          <a:lstStyle/>
          <a:p>
            <a:pPr marL="45720" indent="0">
              <a:buNone/>
            </a:pPr>
            <a:r>
              <a:rPr lang="pl-PL" sz="2000" b="1" u="sng" dirty="0">
                <a:solidFill>
                  <a:schemeClr val="tx1"/>
                </a:solidFill>
              </a:rPr>
              <a:t>Szablon motyla </a:t>
            </a:r>
            <a:r>
              <a:rPr lang="pl-PL" sz="2000" dirty="0">
                <a:solidFill>
                  <a:schemeClr val="tx1"/>
                </a:solidFill>
                <a:hlinkClick r:id="rId2"/>
              </a:rPr>
              <a:t>http://www.minieco.co.uk/images/may12/butterfly-template.pdf</a:t>
            </a:r>
            <a:r>
              <a:rPr lang="pl-PL" sz="2000" dirty="0">
                <a:solidFill>
                  <a:schemeClr val="tx1"/>
                </a:solidFill>
              </a:rPr>
              <a:t>   </a:t>
            </a:r>
          </a:p>
          <a:p>
            <a:pPr marL="45720" indent="0">
              <a:buNone/>
            </a:pPr>
            <a:r>
              <a:rPr lang="pl-PL" sz="2000" dirty="0" smtClean="0">
                <a:solidFill>
                  <a:schemeClr val="tx1"/>
                </a:solidFill>
              </a:rPr>
              <a:t>     Na początek wydrukuj </a:t>
            </a:r>
            <a:r>
              <a:rPr lang="pl-PL" sz="2000" dirty="0">
                <a:solidFill>
                  <a:schemeClr val="tx1"/>
                </a:solidFill>
              </a:rPr>
              <a:t>szablon </a:t>
            </a:r>
            <a:r>
              <a:rPr lang="pl-PL" sz="2000" dirty="0" smtClean="0">
                <a:solidFill>
                  <a:schemeClr val="tx1"/>
                </a:solidFill>
              </a:rPr>
              <a:t>motyla</a:t>
            </a:r>
            <a:r>
              <a:rPr lang="pl-PL" sz="2000" dirty="0">
                <a:solidFill>
                  <a:schemeClr val="tx1"/>
                </a:solidFill>
              </a:rPr>
              <a:t>.</a:t>
            </a:r>
            <a:r>
              <a:rPr lang="pl-PL" sz="2000" dirty="0" smtClean="0">
                <a:solidFill>
                  <a:schemeClr val="tx1"/>
                </a:solidFill>
              </a:rPr>
              <a:t> Wytnij </a:t>
            </a:r>
            <a:r>
              <a:rPr lang="pl-PL" sz="2000" dirty="0">
                <a:solidFill>
                  <a:schemeClr val="tx1"/>
                </a:solidFill>
              </a:rPr>
              <a:t>elementy szablonu </a:t>
            </a:r>
            <a:r>
              <a:rPr lang="pl-PL" sz="2000" dirty="0" smtClean="0">
                <a:solidFill>
                  <a:schemeClr val="tx1"/>
                </a:solidFill>
              </a:rPr>
              <a:t>nożykiem</a:t>
            </a:r>
            <a:r>
              <a:rPr lang="pl-PL" sz="2000" dirty="0">
                <a:solidFill>
                  <a:schemeClr val="tx1"/>
                </a:solidFill>
              </a:rPr>
              <a:t> </a:t>
            </a:r>
            <a:r>
              <a:rPr lang="pl-PL" sz="2000" dirty="0" smtClean="0">
                <a:solidFill>
                  <a:schemeClr val="tx1"/>
                </a:solidFill>
              </a:rPr>
              <a:t>lub małymi nożyczkami do paznokci. Potnij </a:t>
            </a:r>
            <a:r>
              <a:rPr lang="pl-PL" sz="2000" dirty="0">
                <a:solidFill>
                  <a:schemeClr val="tx1"/>
                </a:solidFill>
              </a:rPr>
              <a:t>bibułę na paski i przyklej klejem.</a:t>
            </a:r>
          </a:p>
          <a:p>
            <a:endParaRPr lang="pl-PL" dirty="0"/>
          </a:p>
        </p:txBody>
      </p:sp>
      <p:pic>
        <p:nvPicPr>
          <p:cNvPr id="6" name="Obraz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2101" y="1590805"/>
            <a:ext cx="3717100" cy="4809995"/>
          </a:xfrm>
          <a:prstGeom prst="rect">
            <a:avLst/>
          </a:prstGeom>
        </p:spPr>
      </p:pic>
      <p:sp>
        <p:nvSpPr>
          <p:cNvPr id="7" name="Prostokąt 6"/>
          <p:cNvSpPr/>
          <p:nvPr/>
        </p:nvSpPr>
        <p:spPr>
          <a:xfrm>
            <a:off x="9335207" y="6094573"/>
            <a:ext cx="214437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sz="1200" dirty="0" smtClean="0"/>
              <a:t>www.twojediy.pl/witraz-motyl/</a:t>
            </a:r>
            <a:endParaRPr lang="pl-PL" sz="1200" dirty="0"/>
          </a:p>
        </p:txBody>
      </p:sp>
    </p:spTree>
    <p:extLst>
      <p:ext uri="{BB962C8B-B14F-4D97-AF65-F5344CB8AC3E}">
        <p14:creationId xmlns:p14="http://schemas.microsoft.com/office/powerpoint/2010/main" val="3033772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140351" y="701040"/>
            <a:ext cx="9875520" cy="1356360"/>
          </a:xfrm>
        </p:spPr>
        <p:txBody>
          <a:bodyPr/>
          <a:lstStyle/>
          <a:p>
            <a:r>
              <a:rPr lang="pl-PL" dirty="0" smtClean="0"/>
              <a:t>Bibliografia</a:t>
            </a:r>
            <a:br>
              <a:rPr lang="pl-PL" dirty="0" smtClean="0"/>
            </a:br>
            <a:r>
              <a:rPr lang="pl-PL" dirty="0" smtClean="0">
                <a:solidFill>
                  <a:srgbClr val="FF0000"/>
                </a:solidFill>
              </a:rPr>
              <a:t>Zasoby internetowe: </a:t>
            </a:r>
            <a:endParaRPr lang="pl-PL" dirty="0">
              <a:solidFill>
                <a:srgbClr val="FF0000"/>
              </a:solidFill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pl-PL" altLang="pl-PL" sz="2400" dirty="0" smtClean="0">
                <a:solidFill>
                  <a:schemeClr val="tx2"/>
                </a:solidFill>
                <a:latin typeface="Arial" panose="020B0604020202020204" pitchFamily="34" charset="0"/>
              </a:rPr>
              <a:t>poradnikogrodniczy.pl/ozdoby-wielkanocne-z-</a:t>
            </a:r>
            <a:r>
              <a:rPr lang="pl-PL" altLang="pl-PL" sz="2400" dirty="0" err="1" smtClean="0">
                <a:solidFill>
                  <a:schemeClr val="tx2"/>
                </a:solidFill>
                <a:latin typeface="Arial" panose="020B0604020202020204" pitchFamily="34" charset="0"/>
              </a:rPr>
              <a:t>papieru.php</a:t>
            </a:r>
            <a:endParaRPr lang="pl-PL" altLang="pl-PL" sz="2400" dirty="0" smtClean="0">
              <a:solidFill>
                <a:schemeClr val="tx2"/>
              </a:solidFill>
              <a:latin typeface="Arial" panose="020B0604020202020204" pitchFamily="34" charset="0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pl-PL" sz="2400" dirty="0" smtClean="0">
                <a:solidFill>
                  <a:schemeClr val="tx2"/>
                </a:solidFill>
              </a:rPr>
              <a:t>czasdzieci.pl/inspiracje/id,1440526.html</a:t>
            </a:r>
          </a:p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pl-PL" sz="2400" dirty="0">
                <a:solidFill>
                  <a:schemeClr val="tx2"/>
                </a:solidFill>
              </a:rPr>
              <a:t>www.twojediy.pl/witraz-motyl/</a:t>
            </a: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pl-PL" sz="2400" dirty="0">
                <a:solidFill>
                  <a:schemeClr val="tx2"/>
                </a:solidFill>
              </a:rPr>
              <a:t>zszywka.pl/p/</a:t>
            </a:r>
            <a:r>
              <a:rPr lang="pl-PL" sz="2400" dirty="0" err="1">
                <a:solidFill>
                  <a:schemeClr val="tx2"/>
                </a:solidFill>
              </a:rPr>
              <a:t>swietne-ozdoby</a:t>
            </a:r>
            <a:r>
              <a:rPr lang="pl-PL" sz="2400" dirty="0">
                <a:solidFill>
                  <a:schemeClr val="tx2"/>
                </a:solidFill>
              </a:rPr>
              <a:t>- wielkanocne-do-wykon-23440909.html</a:t>
            </a:r>
            <a:endParaRPr lang="pl-PL" altLang="pl-PL" sz="2400" dirty="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6424800"/>
      </p:ext>
    </p:extLst>
  </p:cSld>
  <p:clrMapOvr>
    <a:masterClrMapping/>
  </p:clrMapOvr>
</p:sld>
</file>

<file path=ppt/theme/theme1.xml><?xml version="1.0" encoding="utf-8"?>
<a:theme xmlns:a="http://schemas.openxmlformats.org/drawingml/2006/main" name="Podstawa">
  <a:themeElements>
    <a:clrScheme name="Podstawa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Podstawa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Podstawa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TM03457444[[fn=Podstawa]]</Template>
  <TotalTime>122</TotalTime>
  <Words>247</Words>
  <Application>Microsoft Office PowerPoint</Application>
  <PresentationFormat>Panoramiczny</PresentationFormat>
  <Paragraphs>37</Paragraphs>
  <Slides>8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2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8</vt:i4>
      </vt:variant>
    </vt:vector>
  </HeadingPairs>
  <TitlesOfParts>
    <vt:vector size="11" baseType="lpstr">
      <vt:lpstr>Arial</vt:lpstr>
      <vt:lpstr>Corbel</vt:lpstr>
      <vt:lpstr>Podstawa</vt:lpstr>
      <vt:lpstr>Ozdoby wielkanocne                                (z papieru) </vt:lpstr>
      <vt:lpstr>                                   zszywka.pl/p/swietne-ozdoby- wielkanocne-do-wykon-23440909.html                                                       </vt:lpstr>
      <vt:lpstr>Prezentacja programu PowerPoint</vt:lpstr>
      <vt:lpstr>Prezentacja programu PowerPoint</vt:lpstr>
      <vt:lpstr>Prezentacja programu PowerPoint</vt:lpstr>
      <vt:lpstr>                                                           WIOSENNE KWIATY    Potrzebujemy:   Papier kolorowy Klej Nożyczki   Sposób wykonania:   Z kolorowego papieru wycinamy paski tej samej szerokości i długości. Końce pasków sklejamy ze sobą. Z żółtego koloru wycinamy koło. Przyklejamy paski do kola od jego wewnętrznej strony. Teraz czas na łodygę i listki, które wycinamy z zielonego papieru                                                                                         i przyklejamy do reszty.                                               czasdzieci.pl/inspiracje/id,1440526.html</vt:lpstr>
      <vt:lpstr>WIOSENNE MOTYLE - witraż</vt:lpstr>
      <vt:lpstr>Bibliografia Zasoby internetowe: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Ozdoby wielkanocne                                (z papieru)</dc:title>
  <dc:creator>Kasia</dc:creator>
  <cp:lastModifiedBy>Kasia</cp:lastModifiedBy>
  <cp:revision>14</cp:revision>
  <dcterms:created xsi:type="dcterms:W3CDTF">2020-03-25T16:54:33Z</dcterms:created>
  <dcterms:modified xsi:type="dcterms:W3CDTF">2020-03-26T20:47:28Z</dcterms:modified>
</cp:coreProperties>
</file>