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7556500" cy="106934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Adigiana Toybox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232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75216" y="832039"/>
            <a:ext cx="6609568" cy="5495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177"/>
              </a:lnSpc>
            </a:pPr>
            <a:r>
              <a:rPr lang="en-US" sz="10126">
                <a:solidFill>
                  <a:srgbClr val="004AAD"/>
                </a:solidFill>
                <a:latin typeface="Adigiana Toybox"/>
              </a:rPr>
              <a:t>Dzień książki</a:t>
            </a:r>
          </a:p>
          <a:p>
            <a:pPr algn="ctr">
              <a:lnSpc>
                <a:spcPts val="7088"/>
              </a:lnSpc>
            </a:pPr>
            <a:endParaRPr lang="en-US" sz="10126">
              <a:solidFill>
                <a:srgbClr val="004AAD"/>
              </a:solidFill>
              <a:latin typeface="Adigiana Toybox"/>
            </a:endParaRPr>
          </a:p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545454"/>
                </a:solidFill>
                <a:latin typeface="Adigiana Toybox"/>
              </a:rPr>
              <a:t>23 kwietnia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976729" y="6768111"/>
            <a:ext cx="3923889" cy="392388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3217" t="1690" r="11334"/>
          <a:stretch>
            <a:fillRect/>
          </a:stretch>
        </p:blipFill>
        <p:spPr>
          <a:xfrm>
            <a:off x="581417" y="526930"/>
            <a:ext cx="6349467" cy="740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81417" y="7238669"/>
            <a:ext cx="6609568" cy="29889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88"/>
              </a:lnSpc>
            </a:pPr>
            <a:endParaRPr/>
          </a:p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5063">
                <a:solidFill>
                  <a:srgbClr val="000000"/>
                </a:solidFill>
                <a:latin typeface="Adigiana Toybox"/>
              </a:rPr>
              <a:t>PIERWSZE KSIĄŻKI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l="11627" r="11627"/>
          <a:stretch>
            <a:fillRect/>
          </a:stretch>
        </p:blipFill>
        <p:spPr>
          <a:xfrm>
            <a:off x="1811150" y="622650"/>
            <a:ext cx="3937701" cy="459000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243163" y="4737970"/>
            <a:ext cx="8046325" cy="440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24"/>
              </a:lnSpc>
            </a:pPr>
            <a:endParaRPr dirty="0"/>
          </a:p>
          <a:p>
            <a:pPr algn="ctr">
              <a:lnSpc>
                <a:spcPts val="5024"/>
              </a:lnSpc>
            </a:pPr>
            <a:r>
              <a:rPr lang="en-US" sz="3589" dirty="0">
                <a:solidFill>
                  <a:srgbClr val="000000"/>
                </a:solidFill>
                <a:latin typeface="Adigiana Toybox"/>
              </a:rPr>
              <a:t>PIERWSZE KSIĄŻKI</a:t>
            </a:r>
          </a:p>
          <a:p>
            <a:pPr algn="ctr">
              <a:lnSpc>
                <a:spcPts val="2800"/>
              </a:lnSpc>
            </a:pPr>
            <a:endParaRPr lang="en-US" sz="100" dirty="0">
              <a:solidFill>
                <a:srgbClr val="000000"/>
              </a:solidFill>
              <a:latin typeface="Adigiana Toybox"/>
            </a:endParaRPr>
          </a:p>
          <a:p>
            <a:pPr algn="ctr"/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Pierwsze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książki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powstawały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</a:p>
          <a:p>
            <a:pPr algn="ctr"/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dużo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,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dużo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wolniej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niż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obecnie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. </a:t>
            </a:r>
          </a:p>
          <a:p>
            <a:pPr algn="ctr"/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Początkowo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pisano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je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ręcznie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, </a:t>
            </a:r>
          </a:p>
          <a:p>
            <a:pPr algn="ctr"/>
            <a:r>
              <a:rPr lang="en-US" sz="3590" dirty="0">
                <a:solidFill>
                  <a:srgbClr val="004AAD"/>
                </a:solidFill>
                <a:latin typeface="Adigiana Toybox"/>
              </a:rPr>
              <a:t>a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następnie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na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specjalnych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maszynach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 do </a:t>
            </a:r>
            <a:r>
              <a:rPr lang="en-US" sz="3590" dirty="0" err="1">
                <a:solidFill>
                  <a:srgbClr val="004AAD"/>
                </a:solidFill>
                <a:latin typeface="Adigiana Toybox"/>
              </a:rPr>
              <a:t>pisania</a:t>
            </a:r>
            <a:r>
              <a:rPr lang="en-US" sz="3590" dirty="0">
                <a:solidFill>
                  <a:srgbClr val="004AAD"/>
                </a:solidFill>
                <a:latin typeface="Adigiana Toybox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152664" y="1019249"/>
            <a:ext cx="5254671" cy="5763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71"/>
              </a:lnSpc>
            </a:pPr>
            <a:r>
              <a:rPr lang="en-US" sz="8050">
                <a:solidFill>
                  <a:srgbClr val="004AAD"/>
                </a:solidFill>
                <a:latin typeface="Adigiana Toybox"/>
              </a:rPr>
              <a:t>Dbaj o książki!</a:t>
            </a:r>
          </a:p>
          <a:p>
            <a:pPr algn="ctr">
              <a:lnSpc>
                <a:spcPts val="3339"/>
              </a:lnSpc>
            </a:pPr>
            <a:endParaRPr lang="en-US" sz="8050">
              <a:solidFill>
                <a:srgbClr val="004AAD"/>
              </a:solidFill>
              <a:latin typeface="Adigiana Toybox"/>
            </a:endParaRPr>
          </a:p>
          <a:p>
            <a:pPr algn="ctr">
              <a:lnSpc>
                <a:spcPts val="6678"/>
              </a:lnSpc>
              <a:spcBef>
                <a:spcPct val="0"/>
              </a:spcBef>
            </a:pPr>
            <a:r>
              <a:rPr lang="en-US" sz="4025">
                <a:solidFill>
                  <a:srgbClr val="545454"/>
                </a:solidFill>
                <a:latin typeface="Adigiana Toybox"/>
              </a:rPr>
              <a:t>One wprowadzają nas w świat pięknych historii!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976729" y="6768111"/>
            <a:ext cx="3923889" cy="392388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440" b="10440"/>
          <a:stretch>
            <a:fillRect/>
          </a:stretch>
        </p:blipFill>
        <p:spPr>
          <a:xfrm>
            <a:off x="581417" y="526930"/>
            <a:ext cx="6349467" cy="740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81417" y="7238669"/>
            <a:ext cx="6609568" cy="1767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88"/>
              </a:lnSpc>
            </a:pPr>
            <a:endParaRPr/>
          </a:p>
          <a:p>
            <a:pPr algn="ctr">
              <a:lnSpc>
                <a:spcPts val="7088"/>
              </a:lnSpc>
              <a:spcBef>
                <a:spcPct val="0"/>
              </a:spcBef>
            </a:pPr>
            <a:r>
              <a:rPr lang="en-US" sz="5063">
                <a:solidFill>
                  <a:srgbClr val="000000"/>
                </a:solidFill>
                <a:latin typeface="Adigiana Toybox"/>
              </a:rPr>
              <a:t>BIBLIOTEKA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440" b="10440"/>
          <a:stretch>
            <a:fillRect/>
          </a:stretch>
        </p:blipFill>
        <p:spPr>
          <a:xfrm>
            <a:off x="1811150" y="622650"/>
            <a:ext cx="3937701" cy="4590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243163" y="4879275"/>
            <a:ext cx="8046325" cy="4167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24"/>
              </a:lnSpc>
            </a:pPr>
            <a:endParaRPr/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0000"/>
                </a:solidFill>
                <a:latin typeface="Adigiana Toybox"/>
              </a:rPr>
              <a:t>BIBLIOTEKA</a:t>
            </a:r>
          </a:p>
          <a:p>
            <a:pPr algn="ctr">
              <a:lnSpc>
                <a:spcPts val="2800"/>
              </a:lnSpc>
            </a:pPr>
            <a:endParaRPr lang="en-US" sz="3589">
              <a:solidFill>
                <a:srgbClr val="000000"/>
              </a:solidFill>
              <a:latin typeface="Adigiana Toybox"/>
            </a:endParaRP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to miejsce, w którym możesz wypożyczyć książkę. Nie zapomnij </a:t>
            </a: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jej zwrócić po przeczytaniu, </a:t>
            </a:r>
          </a:p>
          <a:p>
            <a:pPr algn="ctr">
              <a:lnSpc>
                <a:spcPts val="5024"/>
              </a:lnSpc>
              <a:spcBef>
                <a:spcPct val="0"/>
              </a:spcBef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aby była dostępna dla innych!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2796" b="12796"/>
          <a:stretch>
            <a:fillRect/>
          </a:stretch>
        </p:blipFill>
        <p:spPr>
          <a:xfrm>
            <a:off x="581417" y="526930"/>
            <a:ext cx="6349467" cy="740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81417" y="7238669"/>
            <a:ext cx="6609568" cy="17671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88"/>
              </a:lnSpc>
            </a:pPr>
            <a:endParaRPr/>
          </a:p>
          <a:p>
            <a:pPr algn="ctr">
              <a:lnSpc>
                <a:spcPts val="7088"/>
              </a:lnSpc>
              <a:spcBef>
                <a:spcPct val="0"/>
              </a:spcBef>
            </a:pPr>
            <a:r>
              <a:rPr lang="en-US" sz="5063">
                <a:solidFill>
                  <a:srgbClr val="000000"/>
                </a:solidFill>
                <a:latin typeface="Adigiana Toybox"/>
              </a:rPr>
              <a:t>BIBLIOTEKARZ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t="12796" b="12796"/>
          <a:stretch>
            <a:fillRect/>
          </a:stretch>
        </p:blipFill>
        <p:spPr>
          <a:xfrm>
            <a:off x="1811150" y="622650"/>
            <a:ext cx="3937701" cy="459000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243163" y="4879275"/>
            <a:ext cx="8046325" cy="4805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24"/>
              </a:lnSpc>
            </a:pPr>
            <a:endParaRPr/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0000"/>
                </a:solidFill>
                <a:latin typeface="Adigiana Toybox"/>
              </a:rPr>
              <a:t>BIBLIOTEKARZ</a:t>
            </a:r>
          </a:p>
          <a:p>
            <a:pPr algn="ctr">
              <a:lnSpc>
                <a:spcPts val="2800"/>
              </a:lnSpc>
            </a:pPr>
            <a:endParaRPr lang="en-US" sz="3589">
              <a:solidFill>
                <a:srgbClr val="000000"/>
              </a:solidFill>
              <a:latin typeface="Adigiana Toybox"/>
            </a:endParaRP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to pracownik biblioteki. Dba</a:t>
            </a: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 o książki, pomaga ich odszukać </a:t>
            </a: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pośród wielu półek, a także </a:t>
            </a: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pilnuje ciszy w bibliotece. </a:t>
            </a:r>
          </a:p>
          <a:p>
            <a:pPr algn="ctr">
              <a:lnSpc>
                <a:spcPts val="5024"/>
              </a:lnSpc>
              <a:spcBef>
                <a:spcPct val="0"/>
              </a:spcBef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Czy wiesz dlaczego?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1394" r="21394"/>
          <a:stretch>
            <a:fillRect/>
          </a:stretch>
        </p:blipFill>
        <p:spPr>
          <a:xfrm>
            <a:off x="581417" y="526930"/>
            <a:ext cx="6349467" cy="740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81417" y="7238669"/>
            <a:ext cx="6609568" cy="192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88"/>
              </a:lnSpc>
            </a:pPr>
            <a:endParaRPr/>
          </a:p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5063">
                <a:solidFill>
                  <a:srgbClr val="000000"/>
                </a:solidFill>
                <a:latin typeface="Adigiana Toybox"/>
              </a:rPr>
              <a:t>KSIĘGARNIA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l="21394" r="21394"/>
          <a:stretch>
            <a:fillRect/>
          </a:stretch>
        </p:blipFill>
        <p:spPr>
          <a:xfrm>
            <a:off x="1811150" y="622650"/>
            <a:ext cx="3937701" cy="459000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243163" y="4879275"/>
            <a:ext cx="8046325" cy="41672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24"/>
              </a:lnSpc>
            </a:pPr>
            <a:endParaRPr/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0000"/>
                </a:solidFill>
                <a:latin typeface="Adigiana Toybox"/>
              </a:rPr>
              <a:t>KSIĘGARNIA</a:t>
            </a:r>
          </a:p>
          <a:p>
            <a:pPr algn="ctr">
              <a:lnSpc>
                <a:spcPts val="2800"/>
              </a:lnSpc>
            </a:pPr>
            <a:endParaRPr lang="en-US" sz="3589">
              <a:solidFill>
                <a:srgbClr val="000000"/>
              </a:solidFill>
              <a:latin typeface="Adigiana Toybox"/>
            </a:endParaRP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to sklep, w którym możesz </a:t>
            </a: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kupić swoją własną książkę. </a:t>
            </a:r>
          </a:p>
          <a:p>
            <a:pPr algn="ctr">
              <a:lnSpc>
                <a:spcPts val="5024"/>
              </a:lnSpc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W tym miejscu panuje bardzo </a:t>
            </a:r>
          </a:p>
          <a:p>
            <a:pPr algn="ctr">
              <a:lnSpc>
                <a:spcPts val="5024"/>
              </a:lnSpc>
              <a:spcBef>
                <a:spcPct val="0"/>
              </a:spcBef>
            </a:pPr>
            <a:r>
              <a:rPr lang="en-US" sz="3589">
                <a:solidFill>
                  <a:srgbClr val="004AAD"/>
                </a:solidFill>
                <a:latin typeface="Adigiana Toybox"/>
              </a:rPr>
              <a:t>specyficzy zapach. Znasz go?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21475" r="21475"/>
          <a:stretch>
            <a:fillRect/>
          </a:stretch>
        </p:blipFill>
        <p:spPr>
          <a:xfrm>
            <a:off x="581417" y="526930"/>
            <a:ext cx="6349467" cy="740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581417" y="7238669"/>
            <a:ext cx="6609568" cy="192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88"/>
              </a:lnSpc>
            </a:pPr>
            <a:endParaRPr/>
          </a:p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sz="5063">
                <a:solidFill>
                  <a:srgbClr val="000000"/>
                </a:solidFill>
                <a:latin typeface="Adigiana Toybox"/>
              </a:rPr>
              <a:t>DRUKARNIA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2700000">
            <a:off x="-951464" y="-1102867"/>
            <a:ext cx="2205735" cy="2205735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1914" y="-1137344"/>
            <a:ext cx="2578983" cy="257898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3789718">
            <a:off x="-873759" y="9589133"/>
            <a:ext cx="2205735" cy="220573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397182">
            <a:off x="5386386" y="-1153870"/>
            <a:ext cx="2205735" cy="220573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581417" y="8780777"/>
            <a:ext cx="1162834" cy="11628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489254" y="9638419"/>
            <a:ext cx="1821508" cy="18215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61760" y="9362194"/>
            <a:ext cx="938248" cy="93824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 l="21475" r="21475"/>
          <a:stretch>
            <a:fillRect/>
          </a:stretch>
        </p:blipFill>
        <p:spPr>
          <a:xfrm>
            <a:off x="1811150" y="622650"/>
            <a:ext cx="3937701" cy="4590000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-176488" y="4774500"/>
            <a:ext cx="8046325" cy="4805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24"/>
              </a:lnSpc>
            </a:pPr>
            <a:endParaRPr dirty="0"/>
          </a:p>
          <a:p>
            <a:pPr algn="ctr">
              <a:lnSpc>
                <a:spcPts val="5024"/>
              </a:lnSpc>
            </a:pPr>
            <a:r>
              <a:rPr lang="en-US" sz="3589" dirty="0">
                <a:solidFill>
                  <a:srgbClr val="000000"/>
                </a:solidFill>
                <a:latin typeface="Adigiana Toybox"/>
              </a:rPr>
              <a:t>DRUKARNIA</a:t>
            </a:r>
          </a:p>
          <a:p>
            <a:pPr algn="ctr">
              <a:lnSpc>
                <a:spcPts val="2800"/>
              </a:lnSpc>
            </a:pPr>
            <a:endParaRPr lang="en-US" sz="3589" dirty="0">
              <a:solidFill>
                <a:srgbClr val="000000"/>
              </a:solidFill>
              <a:latin typeface="Adigiana Toybox"/>
            </a:endParaRPr>
          </a:p>
          <a:p>
            <a:pPr algn="ctr">
              <a:lnSpc>
                <a:spcPts val="5024"/>
              </a:lnSpc>
            </a:pPr>
            <a:r>
              <a:rPr lang="en-US" sz="3589" dirty="0">
                <a:solidFill>
                  <a:srgbClr val="004AAD"/>
                </a:solidFill>
                <a:latin typeface="Adigiana Toybox"/>
              </a:rPr>
              <a:t>to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miejsce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, w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którym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powstają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</a:p>
          <a:p>
            <a:pPr algn="ctr">
              <a:lnSpc>
                <a:spcPts val="5024"/>
              </a:lnSpc>
            </a:pP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książki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.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Ogromne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drukarki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pracują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bardzo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szybko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,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drukując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wiele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</a:p>
          <a:p>
            <a:pPr algn="ctr">
              <a:lnSpc>
                <a:spcPts val="5024"/>
              </a:lnSpc>
              <a:spcBef>
                <a:spcPct val="0"/>
              </a:spcBef>
            </a:pP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książek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w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krótkim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czasie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,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tak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aby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mogły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trafić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 do </a:t>
            </a:r>
            <a:r>
              <a:rPr lang="en-US" sz="3589" dirty="0" err="1">
                <a:solidFill>
                  <a:srgbClr val="004AAD"/>
                </a:solidFill>
                <a:latin typeface="Adigiana Toybox"/>
              </a:rPr>
              <a:t>czytelników</a:t>
            </a:r>
            <a:r>
              <a:rPr lang="en-US" sz="3589" dirty="0">
                <a:solidFill>
                  <a:srgbClr val="004AAD"/>
                </a:solidFill>
                <a:latin typeface="Adigiana Toybox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150</Words>
  <Application>Microsoft Office PowerPoint</Application>
  <PresentationFormat>Произвольный</PresentationFormat>
  <Paragraphs>51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Adigiana Toybox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Dzień książki —prezentacja</dc:title>
  <cp:lastModifiedBy>Сергей</cp:lastModifiedBy>
  <cp:revision>3</cp:revision>
  <dcterms:created xsi:type="dcterms:W3CDTF">2006-08-16T00:00:00Z</dcterms:created>
  <dcterms:modified xsi:type="dcterms:W3CDTF">2020-04-18T07:51:20Z</dcterms:modified>
  <dc:identifier>DAD5xofVPug</dc:identifier>
</cp:coreProperties>
</file>