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  <Override PartName="/ppt/media/image1.jpeg" ContentType="image/jpeg"/>
  <Override PartName="/ppt/media/image2.jpeg" ContentType="image/jpeg"/>
  <Override PartName="/ppt/media/image3.jpeg" ContentType="image/jpeg"/>
  <Override PartName="/ppt/media/image5.png" ContentType="image/png"/>
  <Override PartName="/ppt/media/image4.png" ContentType="image/pn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"/>
              </a:rPr>
              <a:t>Kliknij, aby edytować styl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20E9F97-0592-46F9-ABEE-90495617E6B9}" type="datetime">
              <a:rPr b="0" lang="pl-PL" sz="1200" spc="-1" strike="noStrike">
                <a:solidFill>
                  <a:srgbClr val="8b8b8b"/>
                </a:solidFill>
                <a:latin typeface="Calibri"/>
              </a:rPr>
              <a:t>21-4-17</a:t>
            </a:fld>
            <a:endParaRPr b="0" lang="pl-PL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pl-PL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1575687-59B2-45DE-9ED9-2B3CCE5577BF}" type="slidenum">
              <a:rPr b="0" lang="pl-PL" sz="1200" spc="-1" strike="noStrike">
                <a:solidFill>
                  <a:srgbClr val="8b8b8b"/>
                </a:solidFill>
                <a:latin typeface="Calibri"/>
              </a:rPr>
              <a:t>&lt;numer&gt;</a:t>
            </a:fld>
            <a:endParaRPr b="0" lang="pl-PL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Drugi poziom konspektu</a:t>
            </a:r>
            <a:endParaRPr b="0" lang="pl-PL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Trzeci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Czwarty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"/>
              </a:rPr>
              <a:t>Kliknij, aby edytować styl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Kliknij, aby edytować style wzorca tekstu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Drugi poziom</a:t>
            </a:r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Trzeci poziom</a:t>
            </a:r>
            <a:endParaRPr b="0" lang="pl-PL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Czwarty poziom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Piąty poziom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F13CBE6-84BD-4933-870F-A3DB23E3FE85}" type="datetime">
              <a:rPr b="0" lang="pl-PL" sz="1200" spc="-1" strike="noStrike">
                <a:solidFill>
                  <a:srgbClr val="8b8b8b"/>
                </a:solidFill>
                <a:latin typeface="Calibri"/>
              </a:rPr>
              <a:t>21-4-17</a:t>
            </a:fld>
            <a:endParaRPr b="0" lang="pl-PL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pl-PL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62B8FE66-CCB5-40DA-9D84-36B21ABC7EC0}" type="slidenum">
              <a:rPr b="0" lang="pl-PL" sz="1200" spc="-1" strike="noStrike">
                <a:solidFill>
                  <a:srgbClr val="8b8b8b"/>
                </a:solidFill>
                <a:latin typeface="Calibri"/>
              </a:rPr>
              <a:t>&lt;numer&gt;</a:t>
            </a:fld>
            <a:endParaRPr b="0" lang="pl-PL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jpeg"/><Relationship Id="rId7" Type="http://schemas.openxmlformats.org/officeDocument/2006/relationships/image" Target="../media/image7.jpeg"/><Relationship Id="rId8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7" descr="C:\Users\agnieszka.skrzypczak\Desktop\Bez tytułu.jpg"/>
          <p:cNvPicPr/>
          <p:nvPr/>
        </p:nvPicPr>
        <p:blipFill>
          <a:blip r:embed="rId1"/>
          <a:stretch/>
        </p:blipFill>
        <p:spPr>
          <a:xfrm rot="21223800">
            <a:off x="6431040" y="56160"/>
            <a:ext cx="1277640" cy="1149120"/>
          </a:xfrm>
          <a:prstGeom prst="rect">
            <a:avLst/>
          </a:prstGeom>
          <a:ln w="0">
            <a:noFill/>
          </a:ln>
        </p:spPr>
      </p:pic>
      <p:pic>
        <p:nvPicPr>
          <p:cNvPr id="83" name="Picture 6" descr="C:\Users\agnieszka.skrzypczak\Desktop\3745594_orig.jpg"/>
          <p:cNvPicPr/>
          <p:nvPr/>
        </p:nvPicPr>
        <p:blipFill>
          <a:blip r:embed="rId2"/>
          <a:stretch/>
        </p:blipFill>
        <p:spPr>
          <a:xfrm rot="731400">
            <a:off x="7586640" y="-42480"/>
            <a:ext cx="1443960" cy="2108160"/>
          </a:xfrm>
          <a:prstGeom prst="rect">
            <a:avLst/>
          </a:prstGeom>
          <a:ln w="0">
            <a:noFill/>
          </a:ln>
        </p:spPr>
      </p:pic>
      <p:pic>
        <p:nvPicPr>
          <p:cNvPr id="84" name="Picture 9" descr="C:\Users\agnieszka.skrzypczak\Desktop\images.jpeg"/>
          <p:cNvPicPr/>
          <p:nvPr/>
        </p:nvPicPr>
        <p:blipFill>
          <a:blip r:embed="rId3"/>
          <a:stretch/>
        </p:blipFill>
        <p:spPr>
          <a:xfrm rot="1810200">
            <a:off x="3047400" y="5211720"/>
            <a:ext cx="1503360" cy="1503360"/>
          </a:xfrm>
          <a:prstGeom prst="rect">
            <a:avLst/>
          </a:prstGeom>
          <a:ln w="0">
            <a:noFill/>
          </a:ln>
        </p:spPr>
      </p:pic>
      <p:pic>
        <p:nvPicPr>
          <p:cNvPr id="85" name="Picture 3" descr="C:\Users\agnieszka.skrzypczak\Desktop\logo_head.png"/>
          <p:cNvPicPr/>
          <p:nvPr/>
        </p:nvPicPr>
        <p:blipFill>
          <a:blip r:embed="rId4"/>
          <a:stretch/>
        </p:blipFill>
        <p:spPr>
          <a:xfrm>
            <a:off x="251640" y="116640"/>
            <a:ext cx="4825800" cy="1028520"/>
          </a:xfrm>
          <a:prstGeom prst="rect">
            <a:avLst/>
          </a:prstGeom>
          <a:ln w="0">
            <a:noFill/>
          </a:ln>
        </p:spPr>
      </p:pic>
      <p:sp>
        <p:nvSpPr>
          <p:cNvPr id="86" name="CustomShape 1"/>
          <p:cNvSpPr/>
          <p:nvPr/>
        </p:nvSpPr>
        <p:spPr>
          <a:xfrm>
            <a:off x="3708000" y="6165360"/>
            <a:ext cx="5142600" cy="57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pl-PL" sz="3200" spc="-1" strike="noStrike" cap="all">
                <a:solidFill>
                  <a:srgbClr val="bc0000"/>
                </a:solidFill>
                <a:latin typeface="Calibri"/>
              </a:rPr>
              <a:t>Sukces  broni  się  sam !!!</a:t>
            </a:r>
            <a:endParaRPr b="0" lang="pl-PL" sz="3200" spc="-1" strike="noStrike">
              <a:latin typeface="Arial"/>
            </a:endParaRPr>
          </a:p>
        </p:txBody>
      </p:sp>
      <p:sp>
        <p:nvSpPr>
          <p:cNvPr id="87" name="CustomShape 2"/>
          <p:cNvSpPr/>
          <p:nvPr/>
        </p:nvSpPr>
        <p:spPr>
          <a:xfrm rot="20951400">
            <a:off x="750960" y="5551920"/>
            <a:ext cx="2818800" cy="94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pl-PL" sz="2000" spc="-1" strike="noStrike" cap="all">
                <a:solidFill>
                  <a:srgbClr val="7b34d2"/>
                </a:solidFill>
                <a:latin typeface="Calibri"/>
              </a:rPr>
              <a:t> </a:t>
            </a:r>
            <a:r>
              <a:rPr b="1" lang="pl-PL" sz="2800" spc="-1" strike="noStrike" cap="all">
                <a:solidFill>
                  <a:srgbClr val="bc0000"/>
                </a:solidFill>
                <a:latin typeface="Calibri"/>
              </a:rPr>
              <a:t>to szczęśliwa liczba</a:t>
            </a:r>
            <a:endParaRPr b="0" lang="pl-PL" sz="2800" spc="-1" strike="noStrike">
              <a:latin typeface="Arial"/>
            </a:endParaRPr>
          </a:p>
        </p:txBody>
      </p:sp>
      <p:pic>
        <p:nvPicPr>
          <p:cNvPr id="88" name="Picture 4" descr="C:\Users\agnieszka.skrzypczak\Desktop\seven-1181077_960_720.png"/>
          <p:cNvPicPr/>
          <p:nvPr/>
        </p:nvPicPr>
        <p:blipFill>
          <a:blip r:embed="rId5"/>
          <a:stretch/>
        </p:blipFill>
        <p:spPr>
          <a:xfrm rot="20341800">
            <a:off x="15480" y="5356080"/>
            <a:ext cx="1345320" cy="1345320"/>
          </a:xfrm>
          <a:prstGeom prst="rect">
            <a:avLst/>
          </a:prstGeom>
          <a:ln w="0">
            <a:noFill/>
          </a:ln>
        </p:spPr>
      </p:pic>
      <p:sp>
        <p:nvSpPr>
          <p:cNvPr id="89" name="CustomShape 3"/>
          <p:cNvSpPr/>
          <p:nvPr/>
        </p:nvSpPr>
        <p:spPr>
          <a:xfrm>
            <a:off x="1140840" y="1145160"/>
            <a:ext cx="63961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3399"/>
                </a:solidFill>
                <a:latin typeface="Times New Roman"/>
              </a:rPr>
              <a:t>Jesteśmy szkołą o otwartych sercach i umysłach</a:t>
            </a:r>
            <a:endParaRPr b="0" lang="pl-PL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l-PL" sz="2400" spc="-1" strike="noStrike">
                <a:solidFill>
                  <a:srgbClr val="003399"/>
                </a:solidFill>
                <a:latin typeface="Times New Roman"/>
              </a:rPr>
              <a:t>DOŁĄCZ  DO  NAS !!!</a:t>
            </a:r>
            <a:endParaRPr b="0" lang="pl-PL" sz="2400" spc="-1" strike="noStrike">
              <a:latin typeface="Arial"/>
            </a:endParaRPr>
          </a:p>
        </p:txBody>
      </p:sp>
      <p:sp>
        <p:nvSpPr>
          <p:cNvPr id="90" name="CustomShape 4"/>
          <p:cNvSpPr/>
          <p:nvPr/>
        </p:nvSpPr>
        <p:spPr>
          <a:xfrm>
            <a:off x="173520" y="1794960"/>
            <a:ext cx="8790840" cy="2224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Nasza szkoła: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~ wspiera uczniów w odkrywaniu i rozwijaniu zainteresowań oraz uzdolnień;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~ jest wolna od barier i przyjazna dla osób niepełnosprawnych;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~ wprowadza uczniów w świat wiedzy i dba o ich rozwój;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~ rozwija zainteresowania w ramach zajęć lekcyjnych i pozalekcyjnych;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~ prowadzi klasy sportowe, a wiodącą dyscypliną jest siatkówka;</a:t>
            </a:r>
            <a:endParaRPr b="0" lang="pl-PL" sz="2000" spc="-1" strike="noStrike">
              <a:latin typeface="Arial"/>
            </a:endParaRPr>
          </a:p>
        </p:txBody>
      </p:sp>
      <p:pic>
        <p:nvPicPr>
          <p:cNvPr id="91" name="Picture 10" descr="C:\Users\agnieszka.skrzypczak\Desktop\unnamed.jpg"/>
          <p:cNvPicPr/>
          <p:nvPr/>
        </p:nvPicPr>
        <p:blipFill>
          <a:blip r:embed="rId6"/>
          <a:stretch/>
        </p:blipFill>
        <p:spPr>
          <a:xfrm>
            <a:off x="3600" y="3996000"/>
            <a:ext cx="2437920" cy="1371240"/>
          </a:xfrm>
          <a:prstGeom prst="rect">
            <a:avLst/>
          </a:prstGeom>
          <a:ln w="0">
            <a:noFill/>
          </a:ln>
        </p:spPr>
      </p:pic>
      <p:sp>
        <p:nvSpPr>
          <p:cNvPr id="92" name="CustomShape 5"/>
          <p:cNvSpPr/>
          <p:nvPr/>
        </p:nvSpPr>
        <p:spPr>
          <a:xfrm>
            <a:off x="2316600" y="3962880"/>
            <a:ext cx="6533640" cy="191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Ponadto oferujemy: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* pyszne i tanie obiady; 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000" spc="-1" strike="noStrike">
                <a:solidFill>
                  <a:srgbClr val="003399"/>
                </a:solidFill>
                <a:latin typeface="Sitka Subheading"/>
              </a:rPr>
              <a:t>* dwie sale gimnastyczne i boisko do siatkówki plażowej. W naszej szkole panuje miła i przyjazna atmosfera!</a:t>
            </a:r>
            <a:endParaRPr b="0" lang="pl-PL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2000" spc="-1" strike="noStrike">
              <a:latin typeface="Arial"/>
            </a:endParaRPr>
          </a:p>
        </p:txBody>
      </p:sp>
      <p:sp>
        <p:nvSpPr>
          <p:cNvPr id="93" name="CustomShape 6"/>
          <p:cNvSpPr/>
          <p:nvPr/>
        </p:nvSpPr>
        <p:spPr>
          <a:xfrm>
            <a:off x="6308640" y="5137920"/>
            <a:ext cx="2575080" cy="518400"/>
          </a:xfrm>
          <a:prstGeom prst="rect">
            <a:avLst/>
          </a:prstGeom>
          <a:noFill/>
          <a:ln w="0">
            <a:noFill/>
          </a:ln>
          <a:scene3d>
            <a:camera prst="orthographicFront">
              <a:rot lat="0" lon="0" rev="0"/>
            </a:camera>
            <a:lightRig dir="t" rig="glow">
              <a:rot lat="0" lon="0" rev="3600000"/>
            </a:lightRig>
          </a:scene3d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pl-PL" sz="2800" spc="-1" strike="noStrike">
                <a:solidFill>
                  <a:srgbClr val="003399"/>
                </a:solidFill>
                <a:latin typeface="Calibri"/>
              </a:rPr>
              <a:t>Sprawdź  sam </a:t>
            </a:r>
            <a:r>
              <a:rPr b="1" lang="pl-PL" sz="2800" spc="-1" strike="noStrike">
                <a:solidFill>
                  <a:srgbClr val="003399"/>
                </a:solidFill>
                <a:latin typeface="Wingdings"/>
              </a:rPr>
              <a:t>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94" name="CustomShape 7"/>
          <p:cNvSpPr/>
          <p:nvPr/>
        </p:nvSpPr>
        <p:spPr>
          <a:xfrm>
            <a:off x="4578480" y="5594040"/>
            <a:ext cx="4364280" cy="60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pl-PL" sz="3400" spc="-1" strike="noStrike">
                <a:solidFill>
                  <a:srgbClr val="9fc0ff"/>
                </a:solidFill>
                <a:latin typeface="Calibri"/>
              </a:rPr>
              <a:t>Serdecznie  zapraszamy</a:t>
            </a:r>
            <a:endParaRPr b="0" lang="pl-PL" sz="3400" spc="-1" strike="noStrike">
              <a:latin typeface="Arial"/>
            </a:endParaRPr>
          </a:p>
        </p:txBody>
      </p:sp>
      <p:pic>
        <p:nvPicPr>
          <p:cNvPr id="95" name="Picture 8" descr="C:\Users\agnieszka.skrzypczak\Desktop\hjhfg.jpeg"/>
          <p:cNvPicPr/>
          <p:nvPr/>
        </p:nvPicPr>
        <p:blipFill>
          <a:blip r:embed="rId7"/>
          <a:stretch/>
        </p:blipFill>
        <p:spPr>
          <a:xfrm>
            <a:off x="7682760" y="2194560"/>
            <a:ext cx="1263600" cy="1292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Application>LibreOffice/7.0.3.1$Windows_x86 LibreOffice_project/d7547858d014d4cf69878db179d326fc3483e082</Application>
  <Words>119</Words>
  <Paragraphs>18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2021-04-11T18:10:13Z</dcterms:created>
  <dc:creator>Agnieszka Skrzypczak</dc:creator>
  <dc:description/>
  <dc:language>pl-PL</dc:language>
  <cp:lastModifiedBy/>
  <dcterms:modified xsi:type="dcterms:W3CDTF">2021-04-17T18:14:49Z</dcterms:modified>
  <cp:revision>13</cp:revision>
  <dc:subject/>
  <dc:title>Prezentacja programu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Pokaz na ekranie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4</vt:i4>
  </property>
</Properties>
</file>