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  <p:sldMasterId id="2147483745" r:id="rId2"/>
  </p:sldMasterIdLst>
  <p:sldIdLst>
    <p:sldId id="256" r:id="rId3"/>
    <p:sldId id="259" r:id="rId4"/>
    <p:sldId id="258" r:id="rId5"/>
    <p:sldId id="257" r:id="rId6"/>
    <p:sldId id="260" r:id="rId7"/>
    <p:sldId id="262" r:id="rId8"/>
    <p:sldId id="263" r:id="rId9"/>
    <p:sldId id="261" r:id="rId10"/>
    <p:sldId id="266" r:id="rId11"/>
    <p:sldId id="265" r:id="rId12"/>
    <p:sldId id="264" r:id="rId13"/>
    <p:sldId id="267" r:id="rId14"/>
    <p:sldId id="276" r:id="rId15"/>
    <p:sldId id="279" r:id="rId16"/>
    <p:sldId id="280" r:id="rId17"/>
    <p:sldId id="275" r:id="rId18"/>
    <p:sldId id="281" r:id="rId19"/>
    <p:sldId id="282" r:id="rId20"/>
    <p:sldId id="268" r:id="rId21"/>
    <p:sldId id="283" r:id="rId22"/>
    <p:sldId id="284" r:id="rId23"/>
    <p:sldId id="269" r:id="rId24"/>
    <p:sldId id="285" r:id="rId25"/>
    <p:sldId id="286" r:id="rId26"/>
    <p:sldId id="272" r:id="rId27"/>
    <p:sldId id="292" r:id="rId28"/>
    <p:sldId id="291" r:id="rId29"/>
    <p:sldId id="273" r:id="rId30"/>
    <p:sldId id="287" r:id="rId31"/>
    <p:sldId id="274" r:id="rId32"/>
    <p:sldId id="288" r:id="rId33"/>
    <p:sldId id="289" r:id="rId34"/>
    <p:sldId id="290" r:id="rId35"/>
    <p:sldId id="270" r:id="rId36"/>
    <p:sldId id="293" r:id="rId37"/>
    <p:sldId id="294" r:id="rId38"/>
    <p:sldId id="277" r:id="rId39"/>
    <p:sldId id="296" r:id="rId40"/>
    <p:sldId id="300" r:id="rId41"/>
    <p:sldId id="299" r:id="rId42"/>
    <p:sldId id="278" r:id="rId43"/>
    <p:sldId id="295" r:id="rId44"/>
    <p:sldId id="297" r:id="rId45"/>
    <p:sldId id="298" r:id="rId46"/>
    <p:sldId id="301" r:id="rId47"/>
    <p:sldId id="302" r:id="rId4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60373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477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1292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05717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6216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15520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79710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19119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1995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3275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87969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356312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2396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71135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6473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484782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06592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607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843090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88485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877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9945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937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9060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357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2559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dirty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4407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8851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8E2F8-8A02-4B43-9942-8FB3F382E066}" type="datetimeFigureOut">
              <a:rPr lang="pl-PL" smtClean="0"/>
              <a:t>2020-04-08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AEDF4-A76C-4DED-9F81-CEE2D85945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3447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82" y="189690"/>
            <a:ext cx="2604655" cy="260465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3041843"/>
            <a:ext cx="7766936" cy="1646302"/>
          </a:xfrm>
        </p:spPr>
        <p:txBody>
          <a:bodyPr/>
          <a:lstStyle/>
          <a:p>
            <a:r>
              <a:rPr lang="pl-PL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 miejska </a:t>
            </a:r>
            <a:br>
              <a:rPr lang="pl-PL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„Czas zawodów”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" b="8309"/>
          <a:stretch/>
        </p:blipFill>
        <p:spPr>
          <a:xfrm>
            <a:off x="1403622" y="1755254"/>
            <a:ext cx="2232718" cy="207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2589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002" y="762000"/>
            <a:ext cx="7040033" cy="5280025"/>
          </a:xfrm>
        </p:spPr>
      </p:pic>
      <p:sp>
        <p:nvSpPr>
          <p:cNvPr id="5" name="Prostokąt 4"/>
          <p:cNvSpPr/>
          <p:nvPr/>
        </p:nvSpPr>
        <p:spPr>
          <a:xfrm>
            <a:off x="520474" y="6271551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63159254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0352" y="664298"/>
            <a:ext cx="8813030" cy="523773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Prezesem zarządu tej firmy jest pan Marin Tyrakowski.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Spółka nieustannie rozwija się, inwestując w rozbudowę obiektów produkcyjnych oraz w unowocześnienie parku maszynowego, co pozwala na realizowanie coraz ambitniejszych i trudniejszych projektów technicznych. Posiada ona najnowocześniejszy zakład produkcyjny a jego profesjonalne umaszynowienie sprawia, że FUGOR Sp. z o.o. jest liderem w swojej branży.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Działy znajdujące się w firmie to m.in.: technologiczny, marketingu, konstrukcyjny, księgowości, ślusarski, obróbki mechanicznej, kontroli jakości.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Średni czas produkcji wynosi 1-2 tygodni.</a:t>
            </a:r>
          </a:p>
        </p:txBody>
      </p:sp>
      <p:sp>
        <p:nvSpPr>
          <p:cNvPr id="4" name="Prostokąt 3"/>
          <p:cNvSpPr/>
          <p:nvPr/>
        </p:nvSpPr>
        <p:spPr>
          <a:xfrm>
            <a:off x="580352" y="60869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https://fugor.pl/firma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382525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85152" y="2563091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JOTKEL</a:t>
            </a:r>
            <a:b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2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1468583"/>
            <a:ext cx="8596668" cy="4572780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Specjalizuje się w wyposażaniu warsztatów, zakładów produkcyjnych, magazynów oraz pomieszczeń socjalnych.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Firma działa od 1978 roku i produkuje meble warsztatowe, inne wyroby ze stali węglowych, nierdzewnych i aluminium oraz ręczne wózki transportowe.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Oferujemy również usługi w zakresie obróbki blach i kształtowników metalowych.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Firma posiada opatentowane rozwiązania produkcyjne.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982"/>
          </a:xfrm>
        </p:spPr>
        <p:txBody>
          <a:bodyPr/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JOTKEL</a:t>
            </a:r>
          </a:p>
        </p:txBody>
      </p:sp>
      <p:sp>
        <p:nvSpPr>
          <p:cNvPr id="5" name="Prostokąt 4"/>
          <p:cNvSpPr/>
          <p:nvPr/>
        </p:nvSpPr>
        <p:spPr>
          <a:xfrm>
            <a:off x="9684327" y="279553"/>
            <a:ext cx="28401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  <a:b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Wiejska 43,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  <a:b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1" y="4491470"/>
            <a:ext cx="9205913" cy="1154174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580352" y="6086978"/>
            <a:ext cx="6096000" cy="5386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https://jotkel.com/?LNG=pl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6211216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20474" y="6271551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73" y="221673"/>
            <a:ext cx="3309625" cy="534785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436" y="221672"/>
            <a:ext cx="3652020" cy="534785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004" y="221671"/>
            <a:ext cx="3381798" cy="534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88412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20474" y="6271551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9855" cy="3629891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86" y="96982"/>
            <a:ext cx="3470564" cy="4627418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807" y="2016580"/>
            <a:ext cx="3397827" cy="453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2936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85152" y="2563091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MAHLE</a:t>
            </a:r>
          </a:p>
        </p:txBody>
      </p:sp>
    </p:spTree>
    <p:extLst>
      <p:ext uri="{BB962C8B-B14F-4D97-AF65-F5344CB8AC3E}">
        <p14:creationId xmlns:p14="http://schemas.microsoft.com/office/powerpoint/2010/main" val="37126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6691"/>
          </a:xfrm>
        </p:spPr>
        <p:txBody>
          <a:bodyPr/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MAHLE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496291"/>
            <a:ext cx="8596668" cy="4545071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Początki firmy sięgają 1877 r. MAHLE Polska Sp. z o.o. od czerwca 1999 r. należy do koncernu MAHLE.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Wytwarza następujące produkty: tuleje cylindrowe dla samochodów ciężarowych i osobowych, tuleje wielkogabarytowe, zestawy cylindrowo tłokowe (zestawy naprawcze), prowadnice zaworowe, wkładki tłokowe, tłoki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zawory.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Nasza oferta produktów świadczy o naszych wyjątkowych kompetencjach w zakresie systemów, ponieważ dotyczy wszystkich istotnych kwestii związanych z technologią napędu i klimatyzacji - od układów silnika, filtracji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elektryki / mechatroniki, po zarządzanie termiczne.</a:t>
            </a:r>
          </a:p>
        </p:txBody>
      </p:sp>
      <p:sp>
        <p:nvSpPr>
          <p:cNvPr id="5" name="Prostokąt 4"/>
          <p:cNvSpPr/>
          <p:nvPr/>
        </p:nvSpPr>
        <p:spPr>
          <a:xfrm>
            <a:off x="9767455" y="609600"/>
            <a:ext cx="25353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Mahle 6, 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Krotoszyn, 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Polska</a:t>
            </a:r>
          </a:p>
        </p:txBody>
      </p:sp>
      <p:sp>
        <p:nvSpPr>
          <p:cNvPr id="6" name="Prostokąt 5"/>
          <p:cNvSpPr/>
          <p:nvPr/>
        </p:nvSpPr>
        <p:spPr>
          <a:xfrm>
            <a:off x="520474" y="6271551"/>
            <a:ext cx="48077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http://www.pl.mahle.com/pl/products-and-services/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333114234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734" y="263236"/>
            <a:ext cx="4521394" cy="3020291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96" y="274492"/>
            <a:ext cx="5601085" cy="303673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638" y="3408217"/>
            <a:ext cx="5541819" cy="2770910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520474" y="6271551"/>
            <a:ext cx="48077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http://www.pl.mahle.com/pl/products-and-services/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964000436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85152" y="2563091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BOSCH CAR SERVICE</a:t>
            </a:r>
            <a:b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1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25236" y="1545551"/>
            <a:ext cx="7766936" cy="2555393"/>
          </a:xfrm>
        </p:spPr>
        <p:txBody>
          <a:bodyPr/>
          <a:lstStyle/>
          <a:p>
            <a:pPr algn="ctr"/>
            <a: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Naszą przygodę z grą rozpoczęliśmy warsztatami </a:t>
            </a:r>
            <a:b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b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pl-PL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450" y="4378036"/>
            <a:ext cx="1856508" cy="185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1763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7418"/>
          </a:xfrm>
        </p:spPr>
        <p:txBody>
          <a:bodyPr/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BOSCH CAR SERVICE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625263"/>
            <a:ext cx="8596668" cy="4416099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Sieć Bosch Service jest we wszystkich aspektach swojej działalności (zarówno prawnie jak i jakościowo) przygotowana do obsługi aut swoich klientów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okresie gwarancyjnym w taki sposób, aby klient nie utracił gwarancji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całopojazdowej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Warsztaty Bosch Service zapewniają kompleksowość, profesjonalizm i wysoki standard oferowanych usług na poziomie porównywalnym do Autoryzowanych Stacji Obsługi.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Wieloletnia obecność w branży motoryzacyjnej stanowi gwarancję wysokiej jakości usług świadczonych przez Bosch Car Service. 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Celem jest zagwarantowanie jak najlepszej dostępności usług naszych autoryzowanych partnerów w całej Polsce – zarówno w niewielkich miejscowościach, jak i dużych miastach.</a:t>
            </a: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9372270" y="609600"/>
            <a:ext cx="2542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Północna 3, Krotoszyn</a:t>
            </a:r>
          </a:p>
        </p:txBody>
      </p:sp>
      <p:sp>
        <p:nvSpPr>
          <p:cNvPr id="7" name="Prostokąt 6"/>
          <p:cNvSpPr/>
          <p:nvPr/>
        </p:nvSpPr>
        <p:spPr>
          <a:xfrm>
            <a:off x="677334" y="6364021"/>
            <a:ext cx="82850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https://www.boschcarservice.com/pl/pl/lokalizacje/wielkopolskie/krotoszyn/krotoszyn</a:t>
            </a:r>
          </a:p>
        </p:txBody>
      </p:sp>
    </p:spTree>
    <p:extLst>
      <p:ext uri="{BB962C8B-B14F-4D97-AF65-F5344CB8AC3E}">
        <p14:creationId xmlns:p14="http://schemas.microsoft.com/office/powerpoint/2010/main" val="219066787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Najczęściej wybierane usługi 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Wymiana kolektora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Holowanie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Naprawa felg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Wyważanie kół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Wymiana szyby tylnej</a:t>
            </a:r>
          </a:p>
          <a:p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471055" y="5948385"/>
            <a:ext cx="82850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https://www.boschcarservice.com/pl/pl/lokalizacje/wielkopolskie/krotoszyn/krotoszyn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307" y="326953"/>
            <a:ext cx="2209800" cy="222885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413" y="2951017"/>
            <a:ext cx="5271589" cy="185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7402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STUDIO FRYZJERSKIE AGNIESZKA SELWAT</a:t>
            </a:r>
            <a:b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STUDIO FRYZJERSKIE AGNIESZKA SELWAT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2050473"/>
            <a:ext cx="8596668" cy="3990889"/>
          </a:xfrm>
        </p:spPr>
        <p:txBody>
          <a:bodyPr>
            <a:norm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Właścicielem salonu jest pani Agnieszka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Selwat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Działa w branży salony fryzjerskie, fryzjer damski i męski.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rozpoczęcia działalności gospodarczej to 21.03.2012 r.</a:t>
            </a:r>
          </a:p>
        </p:txBody>
      </p:sp>
      <p:sp>
        <p:nvSpPr>
          <p:cNvPr id="5" name="Prostokąt 4"/>
          <p:cNvSpPr/>
          <p:nvPr/>
        </p:nvSpPr>
        <p:spPr>
          <a:xfrm>
            <a:off x="9848568" y="415943"/>
            <a:ext cx="17622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Spacerowa 17,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2"/>
          <a:srcRect l="13583" t="27556" r="38500" b="18845"/>
          <a:stretch/>
        </p:blipFill>
        <p:spPr>
          <a:xfrm>
            <a:off x="3362131" y="3380510"/>
            <a:ext cx="5309276" cy="333894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258" y="651164"/>
            <a:ext cx="826943" cy="82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95135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" y="152400"/>
            <a:ext cx="5578765" cy="4184073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36" y="2372590"/>
            <a:ext cx="5777345" cy="4333009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520474" y="6271551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48346807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MORGAN I PRZYJACIELE – BUTIK </a:t>
            </a:r>
            <a:r>
              <a:rPr lang="pl-PL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MonEw</a:t>
            </a:r>
            <a:endParaRPr lang="pl-PL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3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65018"/>
          </a:xfrm>
        </p:spPr>
        <p:txBody>
          <a:bodyPr/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BUTIK </a:t>
            </a:r>
            <a:r>
              <a:rPr lang="pl-PL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MonEw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561187" y="1556639"/>
            <a:ext cx="8596668" cy="3880773"/>
          </a:xfrm>
        </p:spPr>
        <p:txBody>
          <a:bodyPr/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Miejsce dla kobiet ceniących indywidualizm i wygodę. Od 12 lat wychodzi naprzeciw oczekiwaniom Klientek, poszerzając asortyment kolekcji zarówno eleganckich, jak i ze sportowym nieładem. Szeroka gama dodatków stanowi doskonałe uzupełnienie kolekcji renomowanych marek: Maxima, Echo, Unisono, De Facto i wielu innych</a:t>
            </a:r>
            <a:r>
              <a:rPr lang="pl-PL" dirty="0"/>
              <a:t>.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340" y="516113"/>
            <a:ext cx="2857500" cy="762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691" y="3170070"/>
            <a:ext cx="4461164" cy="3345873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9409348" y="415943"/>
            <a:ext cx="26406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Galeria Krotoszyńska 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Piętro I</a:t>
            </a:r>
          </a:p>
        </p:txBody>
      </p:sp>
      <p:sp>
        <p:nvSpPr>
          <p:cNvPr id="8" name="Prostokąt 7"/>
          <p:cNvSpPr/>
          <p:nvPr/>
        </p:nvSpPr>
        <p:spPr>
          <a:xfrm>
            <a:off x="437535" y="6385138"/>
            <a:ext cx="41344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http://galeria-krotoszynska.com/sklepy/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438901416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Wywiad z właścicielką butiku </a:t>
            </a:r>
            <a:r>
              <a:rPr lang="pl-PL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MonEw</a:t>
            </a:r>
            <a:endParaRPr lang="pl-PL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2988" y="1825625"/>
            <a:ext cx="7567612" cy="4351338"/>
          </a:xfrm>
        </p:spPr>
      </p:pic>
      <p:sp>
        <p:nvSpPr>
          <p:cNvPr id="6" name="Prostokąt 5"/>
          <p:cNvSpPr/>
          <p:nvPr/>
        </p:nvSpPr>
        <p:spPr>
          <a:xfrm>
            <a:off x="298801" y="6524953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312576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KOMPUTRONIK</a:t>
            </a:r>
          </a:p>
        </p:txBody>
      </p:sp>
    </p:spTree>
    <p:extLst>
      <p:ext uri="{BB962C8B-B14F-4D97-AF65-F5344CB8AC3E}">
        <p14:creationId xmlns:p14="http://schemas.microsoft.com/office/powerpoint/2010/main" val="16356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2733"/>
          </a:xfrm>
        </p:spPr>
        <p:txBody>
          <a:bodyPr/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Komputronik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496291"/>
            <a:ext cx="8596668" cy="4545071"/>
          </a:xfrm>
        </p:spPr>
        <p:txBody>
          <a:bodyPr/>
          <a:lstStyle/>
          <a:p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Komputronik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Krotoszyn, ul.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Benicka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2a – salon partnerski.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Firma prowadzi działalność gospodarczą pod następującą nazwą :</a:t>
            </a:r>
          </a:p>
          <a:p>
            <a:pPr marL="0" indent="0" algn="ctr">
              <a:buNone/>
            </a:pPr>
            <a:r>
              <a:rPr lang="pl-PL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HARDBIT spółka jawna Krzysztof Białek, Przemysław Poprawa.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10013216" y="346670"/>
            <a:ext cx="18582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</a:t>
            </a:r>
            <a:r>
              <a:rPr lang="pl-PL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Benicka</a:t>
            </a: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2a, 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992582"/>
            <a:ext cx="3257357" cy="244301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/>
          <a:srcRect l="29130" t="36269" r="27319" b="26420"/>
          <a:stretch/>
        </p:blipFill>
        <p:spPr>
          <a:xfrm>
            <a:off x="4825104" y="4032452"/>
            <a:ext cx="4448898" cy="2142868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520474" y="6271551"/>
            <a:ext cx="35493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https://www.komputronik.pl/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60770197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39" y="562407"/>
            <a:ext cx="7334250" cy="4486275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103939" y="5389418"/>
            <a:ext cx="7268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Zespół Szkół Ponadpodstawowych nr 3 im. Jana Pawła II</a:t>
            </a:r>
          </a:p>
          <a:p>
            <a:pPr algn="ctr"/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Krotoszynie</a:t>
            </a:r>
          </a:p>
        </p:txBody>
      </p:sp>
    </p:spTree>
    <p:extLst>
      <p:ext uri="{BB962C8B-B14F-4D97-AF65-F5344CB8AC3E}">
        <p14:creationId xmlns:p14="http://schemas.microsoft.com/office/powerpoint/2010/main" val="12188623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MEBLOSTYL</a:t>
            </a:r>
          </a:p>
        </p:txBody>
      </p:sp>
    </p:spTree>
    <p:extLst>
      <p:ext uri="{BB962C8B-B14F-4D97-AF65-F5344CB8AC3E}">
        <p14:creationId xmlns:p14="http://schemas.microsoft.com/office/powerpoint/2010/main" val="375187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520474" y="193964"/>
            <a:ext cx="8596668" cy="734291"/>
          </a:xfrm>
        </p:spPr>
        <p:txBody>
          <a:bodyPr/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MEBLOSTYL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928255"/>
            <a:ext cx="8813030" cy="5113107"/>
          </a:xfrm>
        </p:spPr>
        <p:txBody>
          <a:bodyPr>
            <a:normAutofit fontScale="92500"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Jest to najstarszy zakład rzemieślniczy w gminie Krotoszyn – w 1880 roku założył go Maciej Wujec, który koncesję na prowadzenie działalności otrzymał w 1928 roku. Kolejnym właścicielem – do 1962 roku – był Leon Wujec.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latach 1962-1991 firmą zarządzał Zbigniew Wujec i jego synowie.</a:t>
            </a:r>
          </a:p>
          <a:p>
            <a:pPr algn="just"/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Meblostyl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 przedsiębiorstwo, które zajmuje się produkcją i dystrybucją najwyższej klasy mebli. Wszystkie elementy wykonywane są z wysokiej jakości materiałów.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Długa tradycja i korzystanie z najnowszych technologii pozwala produkować trwałe, nowoczesne meble w przystępnej cenie. Istotne jest również to, że każdy klient może skorzystać z fachowych porad.</a:t>
            </a:r>
          </a:p>
          <a:p>
            <a:pPr algn="just"/>
            <a:r>
              <a:rPr lang="pl-P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Specjalizujemy się w produkcji stołów, ław, stolików RTV, szafek, dużych szaf oraz mebli kuchennych na wymiar. Produkowane przez nas meble wykonywane są z różnego rodzaju materiałów – płyt wiórowych, płyt MDF, drewna, tworzyw typu konglomerat. W kwestii wykończenia produktów klient również ma szeroki wybór – drewno olejowane, woskowane, bejcowane, malowanie emalią, lakierami poliuretanowymi, akrylowymi, lakierami na wysoki połysk.</a:t>
            </a:r>
          </a:p>
          <a:p>
            <a:pPr marL="0" indent="0" algn="just">
              <a:buNone/>
            </a:pP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9282545" y="101768"/>
            <a:ext cx="2909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ul. Więźniów Politycznych 1,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</a:p>
        </p:txBody>
      </p:sp>
      <p:sp>
        <p:nvSpPr>
          <p:cNvPr id="7" name="Prostokąt 6"/>
          <p:cNvSpPr/>
          <p:nvPr/>
        </p:nvSpPr>
        <p:spPr>
          <a:xfrm>
            <a:off x="520474" y="6271551"/>
            <a:ext cx="36728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https://meblostyl-krotoszyn.pl//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716378415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przedsiębiorstwie mogliśmy praktycznie spróbować zawodu </a:t>
            </a:r>
            <a:r>
              <a:rPr lang="pl-P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pl-PL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ideo-1586078356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2988" y="1825625"/>
            <a:ext cx="7566025" cy="4349750"/>
          </a:xfrm>
        </p:spPr>
      </p:pic>
      <p:sp>
        <p:nvSpPr>
          <p:cNvPr id="5" name="Prostokąt 4"/>
          <p:cNvSpPr/>
          <p:nvPr/>
        </p:nvSpPr>
        <p:spPr>
          <a:xfrm>
            <a:off x="381929" y="6451660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301557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27" y="427383"/>
            <a:ext cx="4509654" cy="300643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90" y="339436"/>
            <a:ext cx="4561609" cy="304107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27" y="3612824"/>
            <a:ext cx="4509654" cy="272241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91" y="3549977"/>
            <a:ext cx="4561609" cy="2785265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257237" y="6504711"/>
            <a:ext cx="36728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https://meblostyl-krotoszyn.pl//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4006854634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CRISTAL</a:t>
            </a:r>
          </a:p>
        </p:txBody>
      </p:sp>
    </p:spTree>
    <p:extLst>
      <p:ext uri="{BB962C8B-B14F-4D97-AF65-F5344CB8AC3E}">
        <p14:creationId xmlns:p14="http://schemas.microsoft.com/office/powerpoint/2010/main" val="30931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4400"/>
          </a:xfrm>
        </p:spPr>
        <p:txBody>
          <a:bodyPr/>
          <a:lstStyle/>
          <a:p>
            <a:r>
              <a:rPr lang="pl-PL" dirty="0" err="1"/>
              <a:t>Cristal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309025"/>
            <a:ext cx="8596668" cy="4732337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Imprezy i konferencje: doskonale organizujemy: wesela, przyjęcia okolicznościowe, bankiety, konferencje, szkolenia, kursy.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Gastronomia : oferujemy bogate menu.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Posiadamy dwie sale, które pomieszczą 150 oraz 80 Gości. Serwujemy głównie potrawy kuchni wielkopolskiej. Wszystkie przygotowane są ze świeżych składników z dużą starannością.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Właścicielem jest Krystian Kłopocki.</a:t>
            </a:r>
          </a:p>
        </p:txBody>
      </p:sp>
      <p:sp>
        <p:nvSpPr>
          <p:cNvPr id="5" name="Prostokąt 4"/>
          <p:cNvSpPr/>
          <p:nvPr/>
        </p:nvSpPr>
        <p:spPr>
          <a:xfrm>
            <a:off x="9739746" y="293362"/>
            <a:ext cx="2133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Witosa 53,</a:t>
            </a:r>
            <a:b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</a:p>
        </p:txBody>
      </p:sp>
      <p:sp>
        <p:nvSpPr>
          <p:cNvPr id="6" name="Prostokąt 5"/>
          <p:cNvSpPr/>
          <p:nvPr/>
        </p:nvSpPr>
        <p:spPr>
          <a:xfrm>
            <a:off x="381929" y="6451660"/>
            <a:ext cx="273825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www.cristal.pl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792200326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38" y="249382"/>
            <a:ext cx="4433455" cy="3325091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63" y="3239686"/>
            <a:ext cx="4729016" cy="3546762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-4588" r="30218" b="4588"/>
          <a:stretch/>
        </p:blipFill>
        <p:spPr>
          <a:xfrm>
            <a:off x="7188196" y="3995470"/>
            <a:ext cx="4724400" cy="2717800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381929" y="6451660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03" y="595200"/>
            <a:ext cx="4536847" cy="229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47333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IZBA RZEMIEŚLNICZA</a:t>
            </a:r>
          </a:p>
        </p:txBody>
      </p:sp>
    </p:spTree>
    <p:extLst>
      <p:ext uri="{BB962C8B-B14F-4D97-AF65-F5344CB8AC3E}">
        <p14:creationId xmlns:p14="http://schemas.microsoft.com/office/powerpoint/2010/main" val="300322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2109"/>
          </a:xfrm>
        </p:spPr>
        <p:txBody>
          <a:bodyPr/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IZBA RZEMIEŚLNICZA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551709"/>
            <a:ext cx="8596668" cy="4489653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Cech istnieje od 1953 roku, działa zgodnie ze Statutem Cechu, Walne Zgromadzenie jest najwyższym organem Cechu. Kadencja Zarządu trwa 4 lata. W skład Zarządu wchodzą: Starszy Cechu, 2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Podstarszych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Sekretarz, Skarbnik i Członkowie Zarządu.  </a:t>
            </a:r>
          </a:p>
          <a:p>
            <a:pPr lvl="0"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 01.02.2009 r. powołano Ośrodek Dokształcania i Doskonalenia Zawodowego w Krotoszynie, którego organem założycielskim i prowadzącym jest Cech Rzemiosł Różnych w Krotoszynie.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Cech reprezentowany jest na zewnątrz przez Starszego Cechu lub jego zastępcę oraz Dyrektora Biura Cechu. Pracą Biura Cechu kieruje Dyrektor Biura.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Zrzeszamy blisko </a:t>
            </a: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zakładów rzemieślniczych w których prowadzone jest przygotowanie zawodowe pracowników młodocianych. Ogólna liczba zrzeszonych zakładów rzemieślniczych to </a:t>
            </a: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  <a:p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54" y="332509"/>
            <a:ext cx="1109474" cy="1109474"/>
          </a:xfrm>
          <a:prstGeom prst="rect">
            <a:avLst/>
          </a:prstGeom>
        </p:spPr>
      </p:pic>
      <p:sp>
        <p:nvSpPr>
          <p:cNvPr id="9" name="Prostokąt 8"/>
          <p:cNvSpPr/>
          <p:nvPr/>
        </p:nvSpPr>
        <p:spPr>
          <a:xfrm>
            <a:off x="381929" y="6451660"/>
            <a:ext cx="429636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http://www.cech-krotoszyn.pl/index.php</a:t>
            </a:r>
            <a:endParaRPr lang="pl-PL" sz="1100" dirty="0"/>
          </a:p>
        </p:txBody>
      </p:sp>
      <p:sp>
        <p:nvSpPr>
          <p:cNvPr id="6" name="Prostokąt 5"/>
          <p:cNvSpPr/>
          <p:nvPr/>
        </p:nvSpPr>
        <p:spPr>
          <a:xfrm>
            <a:off x="9310254" y="221673"/>
            <a:ext cx="28817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CECH RZEMIOSŁ RÓŻNYCH,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Floriańska 8,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 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060091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381929" y="6451660"/>
            <a:ext cx="429636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http://www.cech-krotoszyn.pl/index.php</a:t>
            </a:r>
            <a:endParaRPr lang="pl-PL" sz="1100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6" y="552017"/>
            <a:ext cx="4876800" cy="334327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/>
          <a:srcRect l="8473" t="41951" r="43290" b="28503"/>
          <a:stretch/>
        </p:blipFill>
        <p:spPr>
          <a:xfrm>
            <a:off x="3754581" y="3416702"/>
            <a:ext cx="8118763" cy="279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0745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9392356" y="332509"/>
            <a:ext cx="29576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Skład naszego zespołu: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Michał Zych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Nikodem Nowaczyk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Sergiusz Trawiński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Tobiasz Panek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Opiekun: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p.Tomasz</a:t>
            </a: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Gabryelczyk</a:t>
            </a:r>
          </a:p>
        </p:txBody>
      </p:sp>
      <p:sp>
        <p:nvSpPr>
          <p:cNvPr id="6" name="Prostokąt 5"/>
          <p:cNvSpPr/>
          <p:nvPr/>
        </p:nvSpPr>
        <p:spPr>
          <a:xfrm>
            <a:off x="9927711" y="6382387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150614938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581891"/>
            <a:ext cx="8596668" cy="5459471"/>
          </a:xfrm>
        </p:spPr>
        <p:txBody>
          <a:bodyPr/>
          <a:lstStyle/>
          <a:p>
            <a:pPr marL="0" indent="0">
              <a:buNone/>
            </a:pPr>
            <a:r>
              <a:rPr lang="pl-PL" b="1" dirty="0">
                <a:solidFill>
                  <a:srgbClr val="7030A0"/>
                </a:solidFill>
              </a:rPr>
              <a:t>Działalność biura CRR</a:t>
            </a:r>
          </a:p>
          <a:p>
            <a:pPr marL="0" indent="0">
              <a:buNone/>
            </a:pPr>
            <a:endParaRPr lang="pl-PL" dirty="0"/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organizujemy szkolenia BHP,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prowadzimy nadzór nad przygotowaniem zawodowym,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spisujemy umowę o naukę zawodu z pracownikami młodocianymi,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z samorządem powiatu i gmin, dyrektorami szkół zawodowych,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kompletowanie i przyjmowanie wniosków o przystąpienie do egzaminów czeladniczych.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/>
          <a:srcRect l="13689" t="14678" r="15074" b="61079"/>
          <a:stretch/>
        </p:blipFill>
        <p:spPr>
          <a:xfrm>
            <a:off x="677335" y="4128654"/>
            <a:ext cx="8771466" cy="1773383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381929" y="6451660"/>
            <a:ext cx="429636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http://www.cech-krotoszyn.pl/index.php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988448553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15880" y="261851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CUKIERNIA ŁYSKAWA</a:t>
            </a:r>
          </a:p>
        </p:txBody>
      </p:sp>
    </p:spTree>
    <p:extLst>
      <p:ext uri="{BB962C8B-B14F-4D97-AF65-F5344CB8AC3E}">
        <p14:creationId xmlns:p14="http://schemas.microsoft.com/office/powerpoint/2010/main" val="172397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Cukiernia </a:t>
            </a:r>
            <a:r>
              <a:rPr lang="pl-PL" dirty="0" err="1"/>
              <a:t>Łyskawa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77334" y="1690254"/>
            <a:ext cx="8596668" cy="4443011"/>
          </a:xfrm>
        </p:spPr>
        <p:txBody>
          <a:bodyPr>
            <a:norm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Cukiernia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Łyskawa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 rodzinna firma działająca od czterech pokoleń. Początki tradycji sięgają 1928 roku, gdzie Michał Kołodziej wraz z Franciszkiem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Łyskawa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założył pierwszy zakład produkcyjny przy ul. Gołębiej 5 w Krotoszynie.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Obecnie rodzinne tradycje podtrzymuje syn Michał wraz ze swoją małżonką Agnieszką, córką Marianną i synem Jakubem.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Cukiernia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Łyskawa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oferuje wypieki oparte na recepturach o 90-letniej tradycji, jak również nowoczesne i często zaskakujące połączenia smakowe.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Zajmujemy się produkcją oraz sprzedażą ciast oraz tortów okolicznościowych.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Posiadamy cztery sklepy firmowe w Krotoszynie: ul. Gołębia 5,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Grudzielskiego 32, ul. Waryńskiego 14, ul. Łąkowa 17.</a:t>
            </a: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9906000" y="346670"/>
            <a:ext cx="16209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 :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 Gołębia 5</a:t>
            </a:r>
            <a:b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  <a:endParaRPr lang="pl-PL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42" y="190080"/>
            <a:ext cx="2520218" cy="132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83155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/>
          <a:srcRect l="36796" t="27557" r="31898" b="17708"/>
          <a:stretch/>
        </p:blipFill>
        <p:spPr>
          <a:xfrm>
            <a:off x="3006437" y="325580"/>
            <a:ext cx="4073238" cy="400396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/>
          <a:srcRect l="30940" t="20170" r="10069" b="21496"/>
          <a:stretch/>
        </p:blipFill>
        <p:spPr>
          <a:xfrm>
            <a:off x="5514107" y="4103144"/>
            <a:ext cx="4955163" cy="275485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/>
          <a:srcRect l="52033" t="13828" r="22518" b="20904"/>
          <a:stretch/>
        </p:blipFill>
        <p:spPr>
          <a:xfrm>
            <a:off x="207819" y="1731817"/>
            <a:ext cx="3103418" cy="447501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5"/>
          <a:srcRect l="42090" t="16762" r="13805" b="21496"/>
          <a:stretch/>
        </p:blipFill>
        <p:spPr>
          <a:xfrm>
            <a:off x="7855528" y="325580"/>
            <a:ext cx="4184074" cy="3897166"/>
          </a:xfrm>
          <a:prstGeom prst="rect">
            <a:avLst/>
          </a:prstGeom>
        </p:spPr>
      </p:pic>
      <p:sp>
        <p:nvSpPr>
          <p:cNvPr id="10" name="Prostokąt 9"/>
          <p:cNvSpPr/>
          <p:nvPr/>
        </p:nvSpPr>
        <p:spPr>
          <a:xfrm>
            <a:off x="381929" y="6451660"/>
            <a:ext cx="27174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www.googl.pl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2330905209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4" y="138545"/>
            <a:ext cx="2519363" cy="350520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92279" y="1891145"/>
            <a:ext cx="8596668" cy="1320800"/>
          </a:xfrm>
        </p:spPr>
        <p:txBody>
          <a:bodyPr/>
          <a:lstStyle/>
          <a:p>
            <a:r>
              <a:rPr lang="pl-PL" dirty="0"/>
              <a:t>Nasza gra dobiegła końca….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27"/>
          <a:stretch/>
        </p:blipFill>
        <p:spPr>
          <a:xfrm>
            <a:off x="1867812" y="2738581"/>
            <a:ext cx="5752189" cy="395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57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576011" cy="623455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hasło brzmi:</a:t>
            </a:r>
          </a:p>
        </p:txBody>
      </p:sp>
      <p:sp>
        <p:nvSpPr>
          <p:cNvPr id="3" name="Prostokąt 2"/>
          <p:cNvSpPr/>
          <p:nvPr/>
        </p:nvSpPr>
        <p:spPr>
          <a:xfrm>
            <a:off x="374072" y="1784935"/>
            <a:ext cx="92163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„Szkoła na którą zasługujesz. </a:t>
            </a:r>
          </a:p>
          <a:p>
            <a:pPr algn="ctr"/>
            <a:r>
              <a:rPr lang="pl-PL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Kierunki o których marzysz.”</a:t>
            </a:r>
          </a:p>
        </p:txBody>
      </p:sp>
    </p:spTree>
    <p:extLst>
      <p:ext uri="{BB962C8B-B14F-4D97-AF65-F5344CB8AC3E}">
        <p14:creationId xmlns:p14="http://schemas.microsoft.com/office/powerpoint/2010/main" val="1700843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387825" y="2136062"/>
            <a:ext cx="7476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Dziękujemy za uwagę!</a:t>
            </a:r>
            <a:endParaRPr lang="pl-PL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356029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789709"/>
            <a:ext cx="8596668" cy="5694218"/>
          </a:xfrm>
        </p:spPr>
        <p:txBody>
          <a:bodyPr>
            <a:normAutofit/>
          </a:bodyPr>
          <a:lstStyle/>
          <a:p>
            <a:pPr algn="ctr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szkolę uczestniczyliśmy w różnych warsztatach m.in. elektrycznych, fryzjerskich oraz wyrobu świec. 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759528"/>
            <a:ext cx="3678382" cy="490450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716" y="3328555"/>
            <a:ext cx="4447309" cy="333548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098" y="1759528"/>
            <a:ext cx="3700702" cy="2775527"/>
          </a:xfrm>
          <a:prstGeom prst="rect">
            <a:avLst/>
          </a:prstGeom>
        </p:spPr>
      </p:pic>
      <p:sp>
        <p:nvSpPr>
          <p:cNvPr id="9" name="Prostokąt 8"/>
          <p:cNvSpPr/>
          <p:nvPr/>
        </p:nvSpPr>
        <p:spPr>
          <a:xfrm>
            <a:off x="206357" y="6533232"/>
            <a:ext cx="15969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59547379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91189" y="900546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Następnym etapem był spacer po zakładach rzemieślniczych oraz przedsiębiorstwach </a:t>
            </a:r>
            <a:b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Krotoszynie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25" y="4025033"/>
            <a:ext cx="1976766" cy="229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89235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51407" y="260465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pl-P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FUGOR</a:t>
            </a:r>
          </a:p>
        </p:txBody>
      </p:sp>
    </p:spTree>
    <p:extLst>
      <p:ext uri="{BB962C8B-B14F-4D97-AF65-F5344CB8AC3E}">
        <p14:creationId xmlns:p14="http://schemas.microsoft.com/office/powerpoint/2010/main" val="289858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1079" y="29094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Fugor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zakład produkujący przenośniki taśmowe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581235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miejscu dzisiejszego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Fugoru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znajdował się niegdyś Państwowy ośrodek maszynowy w skrócie „POM” 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Spółka FUGOR Sp. z o.o. z siedzibą w Krotoszynie obecna jest na rynku krajowym i zagranicznym od ponad 25 lat.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Producent i dostawca maszyn, urządzeń, konstrukcji stalowych oraz kompletnych linii produkcyjnych, technologicznych dla wielu branż przemysłowych.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Przeprowadza wszelkie inwestycje przemysłowe, również w formule „pod klucz”, zapewniając Klientom kompleksową jej realizację, począwszy od analizy, doradztwa przez projektowanie i uzgodnienia a skończywszy na przekazaniu instalacji do eksploatacji. </a:t>
            </a:r>
          </a:p>
          <a:p>
            <a:pPr marL="0" indent="0" algn="r">
              <a:buNone/>
            </a:pPr>
            <a:endParaRPr lang="pl-PL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pl-PL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Źródło: materiały własne oraz https://fugor.pl/firma/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9107747" y="332508"/>
            <a:ext cx="3560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siedziba:</a:t>
            </a: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ul. Zamkowy Folwark 1,</a:t>
            </a:r>
            <a:b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Krotoszyn</a:t>
            </a:r>
          </a:p>
        </p:txBody>
      </p:sp>
    </p:spTree>
    <p:extLst>
      <p:ext uri="{BB962C8B-B14F-4D97-AF65-F5344CB8AC3E}">
        <p14:creationId xmlns:p14="http://schemas.microsoft.com/office/powerpoint/2010/main" val="21452218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52" y="247527"/>
            <a:ext cx="4397558" cy="2929873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47528"/>
            <a:ext cx="4397558" cy="292987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366654"/>
            <a:ext cx="4397558" cy="300669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52" y="3366654"/>
            <a:ext cx="4458112" cy="2959072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64970" y="6488668"/>
            <a:ext cx="56985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Źródło:https</a:t>
            </a:r>
            <a:r>
              <a:rPr lang="pl-PL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://fugor.pl/galeria/hale-produkcyjne/</a:t>
            </a:r>
          </a:p>
        </p:txBody>
      </p:sp>
    </p:spTree>
    <p:extLst>
      <p:ext uri="{BB962C8B-B14F-4D97-AF65-F5344CB8AC3E}">
        <p14:creationId xmlns:p14="http://schemas.microsoft.com/office/powerpoint/2010/main" val="239886381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Faseta">
  <a:themeElements>
    <a:clrScheme name="Zielony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</TotalTime>
  <Words>1612</Words>
  <Application>Microsoft Office PowerPoint</Application>
  <PresentationFormat>Panoramiczny</PresentationFormat>
  <Paragraphs>160</Paragraphs>
  <Slides>46</Slides>
  <Notes>0</Notes>
  <HiddenSlides>0</HiddenSlides>
  <MMClips>2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46</vt:i4>
      </vt:variant>
    </vt:vector>
  </HeadingPairs>
  <TitlesOfParts>
    <vt:vector size="55" baseType="lpstr">
      <vt:lpstr>Arial</vt:lpstr>
      <vt:lpstr>Calibri</vt:lpstr>
      <vt:lpstr>Calibri Light</vt:lpstr>
      <vt:lpstr>Times New Roman</vt:lpstr>
      <vt:lpstr>Trebuchet MS</vt:lpstr>
      <vt:lpstr>Wingdings</vt:lpstr>
      <vt:lpstr>Wingdings 3</vt:lpstr>
      <vt:lpstr>Faseta</vt:lpstr>
      <vt:lpstr>Motyw pakietu Office</vt:lpstr>
      <vt:lpstr>Gra miejska  „Czas zawodów”</vt:lpstr>
      <vt:lpstr>Naszą przygodę z grą rozpoczęliśmy warsztatami  w  ….</vt:lpstr>
      <vt:lpstr>Prezentacja programu PowerPoint</vt:lpstr>
      <vt:lpstr>Prezentacja programu PowerPoint</vt:lpstr>
      <vt:lpstr>Prezentacja programu PowerPoint</vt:lpstr>
      <vt:lpstr>Następnym etapem był spacer po zakładach rzemieślniczych oraz przedsiębiorstwach  w Krotoszynie</vt:lpstr>
      <vt:lpstr>FUGOR</vt:lpstr>
      <vt:lpstr>Fugor - zakład produkujący przenośniki taśmowe </vt:lpstr>
      <vt:lpstr>Prezentacja programu PowerPoint</vt:lpstr>
      <vt:lpstr>Prezentacja programu PowerPoint</vt:lpstr>
      <vt:lpstr>Prezentacja programu PowerPoint</vt:lpstr>
      <vt:lpstr>JOTKEL </vt:lpstr>
      <vt:lpstr>JOTKEL</vt:lpstr>
      <vt:lpstr>Prezentacja programu PowerPoint</vt:lpstr>
      <vt:lpstr>Prezentacja programu PowerPoint</vt:lpstr>
      <vt:lpstr>MAHLE</vt:lpstr>
      <vt:lpstr>MAHLE</vt:lpstr>
      <vt:lpstr>Prezentacja programu PowerPoint</vt:lpstr>
      <vt:lpstr>BOSCH CAR SERVICE </vt:lpstr>
      <vt:lpstr>BOSCH CAR SERVICE</vt:lpstr>
      <vt:lpstr>Prezentacja programu PowerPoint</vt:lpstr>
      <vt:lpstr>STUDIO FRYZJERSKIE AGNIESZKA SELWAT </vt:lpstr>
      <vt:lpstr>STUDIO FRYZJERSKIE AGNIESZKA SELWAT</vt:lpstr>
      <vt:lpstr>Prezentacja programu PowerPoint</vt:lpstr>
      <vt:lpstr>MORGAN I PRZYJACIELE – BUTIK MonEw</vt:lpstr>
      <vt:lpstr>BUTIK MonEw</vt:lpstr>
      <vt:lpstr>Wywiad z właścicielką butiku MonEw</vt:lpstr>
      <vt:lpstr>KOMPUTRONIK</vt:lpstr>
      <vt:lpstr>Komputronik</vt:lpstr>
      <vt:lpstr>MEBLOSTYL</vt:lpstr>
      <vt:lpstr>MEBLOSTYL</vt:lpstr>
      <vt:lpstr>W przedsiębiorstwie mogliśmy praktycznie spróbować zawodu </vt:lpstr>
      <vt:lpstr>Prezentacja programu PowerPoint</vt:lpstr>
      <vt:lpstr>CRISTAL</vt:lpstr>
      <vt:lpstr>Cristal</vt:lpstr>
      <vt:lpstr>Prezentacja programu PowerPoint</vt:lpstr>
      <vt:lpstr>IZBA RZEMIEŚLNICZA</vt:lpstr>
      <vt:lpstr>IZBA RZEMIEŚLNICZA</vt:lpstr>
      <vt:lpstr>Prezentacja programu PowerPoint</vt:lpstr>
      <vt:lpstr>Prezentacja programu PowerPoint</vt:lpstr>
      <vt:lpstr>CUKIERNIA ŁYSKAWA</vt:lpstr>
      <vt:lpstr>Cukiernia Łyskawa</vt:lpstr>
      <vt:lpstr>Prezentacja programu PowerPoint</vt:lpstr>
      <vt:lpstr>Nasza gra dobiegła końca….</vt:lpstr>
      <vt:lpstr>A hasło brzmi: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user</dc:creator>
  <cp:lastModifiedBy>Tomek</cp:lastModifiedBy>
  <cp:revision>51</cp:revision>
  <dcterms:created xsi:type="dcterms:W3CDTF">2020-04-03T16:34:16Z</dcterms:created>
  <dcterms:modified xsi:type="dcterms:W3CDTF">2020-04-08T19:29:53Z</dcterms:modified>
</cp:coreProperties>
</file>